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 id="2147483686" r:id="rId4"/>
    <p:sldMasterId id="2147484268" r:id="rId5"/>
    <p:sldMasterId id="2147484290" r:id="rId6"/>
    <p:sldMasterId id="2147484316" r:id="rId7"/>
  </p:sldMasterIdLst>
  <p:notesMasterIdLst>
    <p:notesMasterId r:id="rId30"/>
  </p:notesMasterIdLst>
  <p:sldIdLst>
    <p:sldId id="605" r:id="rId8"/>
    <p:sldId id="610" r:id="rId9"/>
    <p:sldId id="611" r:id="rId10"/>
    <p:sldId id="562" r:id="rId11"/>
    <p:sldId id="563" r:id="rId12"/>
    <p:sldId id="564" r:id="rId13"/>
    <p:sldId id="565" r:id="rId14"/>
    <p:sldId id="566" r:id="rId15"/>
    <p:sldId id="567" r:id="rId16"/>
    <p:sldId id="568" r:id="rId17"/>
    <p:sldId id="569" r:id="rId18"/>
    <p:sldId id="570" r:id="rId19"/>
    <p:sldId id="571" r:id="rId20"/>
    <p:sldId id="572" r:id="rId21"/>
    <p:sldId id="573" r:id="rId22"/>
    <p:sldId id="574" r:id="rId23"/>
    <p:sldId id="575" r:id="rId24"/>
    <p:sldId id="576" r:id="rId25"/>
    <p:sldId id="577" r:id="rId26"/>
    <p:sldId id="614" r:id="rId27"/>
    <p:sldId id="582" r:id="rId28"/>
    <p:sldId id="583" r:id="rId29"/>
  </p:sldIdLst>
  <p:sldSz cx="12195175" cy="6858000"/>
  <p:notesSz cx="6858000" cy="9144000"/>
  <p:defaultTextStyle>
    <a:defPPr>
      <a:defRPr lang="ja-JP"/>
    </a:defPPr>
    <a:lvl1pPr algn="l" rtl="0" eaLnBrk="0" fontAlgn="base" hangingPunct="0">
      <a:spcBef>
        <a:spcPct val="0"/>
      </a:spcBef>
      <a:spcAft>
        <a:spcPct val="0"/>
      </a:spcAft>
      <a:defRPr kumimoji="1" sz="3200" kern="1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1pPr>
    <a:lvl2pPr marL="457200" algn="l" rtl="0" eaLnBrk="0" fontAlgn="base" hangingPunct="0">
      <a:spcBef>
        <a:spcPct val="0"/>
      </a:spcBef>
      <a:spcAft>
        <a:spcPct val="0"/>
      </a:spcAft>
      <a:defRPr kumimoji="1" sz="3200" kern="1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2pPr>
    <a:lvl3pPr marL="914400" algn="l" rtl="0" eaLnBrk="0" fontAlgn="base" hangingPunct="0">
      <a:spcBef>
        <a:spcPct val="0"/>
      </a:spcBef>
      <a:spcAft>
        <a:spcPct val="0"/>
      </a:spcAft>
      <a:defRPr kumimoji="1" sz="3200" kern="1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3pPr>
    <a:lvl4pPr marL="1371600" algn="l" rtl="0" eaLnBrk="0" fontAlgn="base" hangingPunct="0">
      <a:spcBef>
        <a:spcPct val="0"/>
      </a:spcBef>
      <a:spcAft>
        <a:spcPct val="0"/>
      </a:spcAft>
      <a:defRPr kumimoji="1" sz="3200" kern="1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4pPr>
    <a:lvl5pPr marL="1828800" algn="l" rtl="0" eaLnBrk="0" fontAlgn="base" hangingPunct="0">
      <a:spcBef>
        <a:spcPct val="0"/>
      </a:spcBef>
      <a:spcAft>
        <a:spcPct val="0"/>
      </a:spcAft>
      <a:defRPr kumimoji="1" sz="3200" kern="1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5pPr>
    <a:lvl6pPr marL="2286000" algn="l" defTabSz="914400" rtl="0" eaLnBrk="1" latinLnBrk="0" hangingPunct="1">
      <a:defRPr kumimoji="1" sz="3200" kern="1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6pPr>
    <a:lvl7pPr marL="2743200" algn="l" defTabSz="914400" rtl="0" eaLnBrk="1" latinLnBrk="0" hangingPunct="1">
      <a:defRPr kumimoji="1" sz="3200" kern="1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7pPr>
    <a:lvl8pPr marL="3200400" algn="l" defTabSz="914400" rtl="0" eaLnBrk="1" latinLnBrk="0" hangingPunct="1">
      <a:defRPr kumimoji="1" sz="3200" kern="1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8pPr>
    <a:lvl9pPr marL="3657600" algn="l" defTabSz="914400" rtl="0" eaLnBrk="1" latinLnBrk="0" hangingPunct="1">
      <a:defRPr kumimoji="1" sz="3200" kern="1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9pPr>
  </p:defaultTextStyle>
  <p:extLst>
    <p:ext uri="{EFAFB233-063F-42B5-8137-9DF3F51BA10A}">
      <p15:sldGuideLst xmlns:p15="http://schemas.microsoft.com/office/powerpoint/2012/main">
        <p15:guide id="1" orient="horz" pos="2160">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CF5"/>
    <a:srgbClr val="0000FF"/>
    <a:srgbClr val="0070C0"/>
    <a:srgbClr val="4F81BD"/>
    <a:srgbClr val="000000"/>
    <a:srgbClr val="FF0000"/>
    <a:srgbClr val="00FF00"/>
    <a:srgbClr val="FF0066"/>
    <a:srgbClr val="4A7EBB"/>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31" autoAdjust="0"/>
    <p:restoredTop sz="83025" autoAdjust="0"/>
  </p:normalViewPr>
  <p:slideViewPr>
    <p:cSldViewPr>
      <p:cViewPr varScale="1">
        <p:scale>
          <a:sx n="122" d="100"/>
          <a:sy n="122" d="100"/>
        </p:scale>
        <p:origin x="216" y="288"/>
      </p:cViewPr>
      <p:guideLst>
        <p:guide orient="horz" pos="2160"/>
        <p:guide pos="384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2.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sz="1200">
                <a:solidFill>
                  <a:schemeClr val="tx1"/>
                </a:solidFill>
                <a:latin typeface="Arial" panose="020B0604020202020204" pitchFamily="34" charset="0"/>
                <a:ea typeface="ＭＳ Ｐゴシック" panose="020B0600070205080204" pitchFamily="50" charset="-128"/>
              </a:defRPr>
            </a:lvl1pPr>
          </a:lstStyle>
          <a:p>
            <a:pPr>
              <a:defRPr/>
            </a:pPr>
            <a:endParaRPr lang="en-US" altLang="ja-JP"/>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FontTx/>
              <a:buNone/>
              <a:defRPr sz="1200">
                <a:solidFill>
                  <a:schemeClr val="tx1"/>
                </a:solidFill>
                <a:latin typeface="Arial" panose="020B0604020202020204" pitchFamily="34" charset="0"/>
                <a:ea typeface="ＭＳ Ｐゴシック" panose="020B0600070205080204" pitchFamily="50" charset="-128"/>
              </a:defRPr>
            </a:lvl1pPr>
          </a:lstStyle>
          <a:p>
            <a:pPr>
              <a:defRPr/>
            </a:pPr>
            <a:endParaRPr lang="en-US" altLang="ja-JP"/>
          </a:p>
        </p:txBody>
      </p:sp>
      <p:sp>
        <p:nvSpPr>
          <p:cNvPr id="112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FontTx/>
              <a:buNone/>
              <a:defRPr sz="1200">
                <a:solidFill>
                  <a:schemeClr val="tx1"/>
                </a:solidFill>
                <a:latin typeface="Arial" panose="020B0604020202020204" pitchFamily="34" charset="0"/>
                <a:ea typeface="ＭＳ Ｐゴシック" panose="020B0600070205080204" pitchFamily="50" charset="-128"/>
              </a:defRPr>
            </a:lvl1pPr>
          </a:lstStyle>
          <a:p>
            <a:pPr>
              <a:defRPr/>
            </a:pPr>
            <a:endParaRPr lang="en-US" altLang="ja-JP"/>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FontTx/>
              <a:buNone/>
              <a:defRPr sz="1200">
                <a:solidFill>
                  <a:schemeClr val="tx1"/>
                </a:solidFill>
                <a:latin typeface="Arial" panose="020B0604020202020204" pitchFamily="34" charset="0"/>
                <a:ea typeface="ＭＳ Ｐゴシック" panose="020B0600070205080204" pitchFamily="50" charset="-128"/>
              </a:defRPr>
            </a:lvl1pPr>
          </a:lstStyle>
          <a:p>
            <a:pPr>
              <a:defRPr/>
            </a:pPr>
            <a:fld id="{DE5CCED0-8353-4631-9B97-EAB9CE769DF2}" type="slidenum">
              <a:rPr lang="en-US" altLang="ja-JP"/>
              <a:pPr>
                <a:defRPr/>
              </a:pPr>
              <a:t>‹#›</a:t>
            </a:fld>
            <a:endParaRPr lang="en-US" altLang="ja-JP"/>
          </a:p>
        </p:txBody>
      </p:sp>
    </p:spTree>
    <p:extLst>
      <p:ext uri="{BB962C8B-B14F-4D97-AF65-F5344CB8AC3E}">
        <p14:creationId xmlns:p14="http://schemas.microsoft.com/office/powerpoint/2010/main" val="24213695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1964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70C0"/>
        </a:solid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7977188" y="6597650"/>
            <a:ext cx="4073525" cy="228600"/>
          </a:xfrm>
          <a:prstGeom prst="rect">
            <a:avLst/>
          </a:prstGeom>
          <a:noFill/>
          <a:ln w="9525">
            <a:noFill/>
            <a:miter lim="800000"/>
            <a:headEnd/>
            <a:tailEnd/>
          </a:ln>
          <a:effectLst/>
        </p:spPr>
        <p:txBody>
          <a:bodyPr lIns="92075" tIns="46038" rIns="92075" bIns="46038">
            <a:spAutoFit/>
          </a:bodyPr>
          <a:lstStyle>
            <a:lvl1pPr>
              <a:spcBef>
                <a:spcPct val="0"/>
              </a:spcBef>
              <a:defRPr kumimoji="1">
                <a:solidFill>
                  <a:schemeClr val="tx1"/>
                </a:solidFill>
                <a:latin typeface="Arial" panose="020B0604020202020204" pitchFamily="34" charset="0"/>
                <a:ea typeface="ＭＳ Ｐゴシック" panose="020B0600070205080204" pitchFamily="50" charset="-128"/>
              </a:defRPr>
            </a:lvl1pPr>
            <a:lvl2pPr marL="742950" indent="-285750">
              <a:spcBef>
                <a:spcPct val="0"/>
              </a:spcBef>
              <a:defRPr kumimoji="1">
                <a:solidFill>
                  <a:schemeClr val="tx1"/>
                </a:solidFill>
                <a:latin typeface="Arial" panose="020B0604020202020204" pitchFamily="34" charset="0"/>
                <a:ea typeface="ＭＳ Ｐゴシック" panose="020B0600070205080204" pitchFamily="50" charset="-128"/>
              </a:defRPr>
            </a:lvl2pPr>
            <a:lvl3pPr marL="1143000" indent="-228600">
              <a:spcBef>
                <a:spcPct val="0"/>
              </a:spcBef>
              <a:defRPr kumimoji="1">
                <a:solidFill>
                  <a:schemeClr val="tx1"/>
                </a:solidFill>
                <a:latin typeface="Arial" panose="020B0604020202020204" pitchFamily="34" charset="0"/>
                <a:ea typeface="ＭＳ Ｐゴシック" panose="020B0600070205080204" pitchFamily="50" charset="-128"/>
              </a:defRPr>
            </a:lvl3pPr>
            <a:lvl4pPr marL="1600200" indent="-228600">
              <a:spcBef>
                <a:spcPct val="0"/>
              </a:spcBef>
              <a:defRPr kumimoji="1">
                <a:solidFill>
                  <a:schemeClr val="tx1"/>
                </a:solidFill>
                <a:latin typeface="Arial" panose="020B0604020202020204" pitchFamily="34" charset="0"/>
                <a:ea typeface="ＭＳ Ｐゴシック" panose="020B0600070205080204" pitchFamily="50" charset="-128"/>
              </a:defRPr>
            </a:lvl4pPr>
            <a:lvl5pPr marL="2057400" indent="-228600">
              <a:spcBef>
                <a:spcPct val="0"/>
              </a:spcBef>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r" eaLnBrk="1" hangingPunct="1">
              <a:defRPr/>
            </a:pPr>
            <a:r>
              <a:rPr kumimoji="0" lang="en-US" altLang="ja-JP" sz="900" smtClean="0"/>
              <a:t>© 2014 IBM Corporation</a:t>
            </a:r>
          </a:p>
        </p:txBody>
      </p:sp>
      <p:sp>
        <p:nvSpPr>
          <p:cNvPr id="5" name="Rectangle 5"/>
          <p:cNvSpPr txBox="1">
            <a:spLocks noChangeArrowheads="1"/>
          </p:cNvSpPr>
          <p:nvPr userDrawn="1"/>
        </p:nvSpPr>
        <p:spPr bwMode="auto">
          <a:xfrm>
            <a:off x="349250" y="403225"/>
            <a:ext cx="64611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b"/>
          <a:lstStyle>
            <a:lvl1pPr>
              <a:lnSpc>
                <a:spcPct val="90000"/>
              </a:lnSpc>
              <a:spcBef>
                <a:spcPct val="20000"/>
              </a:spcBef>
              <a:buChar char="•"/>
              <a:defRPr kumimoji="1" sz="3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lnSpc>
                <a:spcPct val="90000"/>
              </a:lnSpc>
              <a:spcBef>
                <a:spcPct val="20000"/>
              </a:spcBef>
              <a:buChar char="•"/>
              <a:defRPr kumimoji="1" sz="3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lnSpc>
                <a:spcPct val="90000"/>
              </a:lnSpc>
              <a:spcBef>
                <a:spcPct val="20000"/>
              </a:spcBef>
              <a:buChar char="•"/>
              <a:defRPr kumimoji="1" sz="3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lnSpc>
                <a:spcPct val="90000"/>
              </a:lnSpc>
              <a:spcBef>
                <a:spcPct val="20000"/>
              </a:spcBef>
              <a:buChar char="•"/>
              <a:defRPr kumimoji="1" sz="3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lnSpc>
                <a:spcPct val="90000"/>
              </a:lnSpc>
              <a:spcBef>
                <a:spcPct val="20000"/>
              </a:spcBef>
              <a:buChar char="•"/>
              <a:defRPr kumimoji="1" sz="3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lnSpc>
                <a:spcPct val="90000"/>
              </a:lnSpc>
              <a:spcBef>
                <a:spcPct val="20000"/>
              </a:spcBef>
              <a:spcAft>
                <a:spcPct val="0"/>
              </a:spcAft>
              <a:buChar char="•"/>
              <a:defRPr kumimoji="1" sz="3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lnSpc>
                <a:spcPct val="90000"/>
              </a:lnSpc>
              <a:spcBef>
                <a:spcPct val="20000"/>
              </a:spcBef>
              <a:spcAft>
                <a:spcPct val="0"/>
              </a:spcAft>
              <a:buChar char="•"/>
              <a:defRPr kumimoji="1" sz="3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lnSpc>
                <a:spcPct val="90000"/>
              </a:lnSpc>
              <a:spcBef>
                <a:spcPct val="20000"/>
              </a:spcBef>
              <a:spcAft>
                <a:spcPct val="0"/>
              </a:spcAft>
              <a:buChar char="•"/>
              <a:defRPr kumimoji="1" sz="3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lnSpc>
                <a:spcPct val="90000"/>
              </a:lnSpc>
              <a:spcBef>
                <a:spcPct val="20000"/>
              </a:spcBef>
              <a:spcAft>
                <a:spcPct val="0"/>
              </a:spcAft>
              <a:buChar char="•"/>
              <a:defRPr kumimoji="1" sz="3200">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100000"/>
              </a:lnSpc>
              <a:buClr>
                <a:schemeClr val="tx1"/>
              </a:buClr>
              <a:buFont typeface="Wingdings" panose="05000000000000000000" pitchFamily="2" charset="2"/>
              <a:buNone/>
              <a:defRPr/>
            </a:pPr>
            <a:r>
              <a:rPr kumimoji="0" lang="en-US" altLang="ja-JP" sz="1400" smtClean="0">
                <a:solidFill>
                  <a:schemeClr val="tx1"/>
                </a:solidFill>
              </a:rPr>
              <a:t>IBM Cloud: Think it. Build it. Tap into it.</a:t>
            </a:r>
          </a:p>
        </p:txBody>
      </p:sp>
      <p:sp>
        <p:nvSpPr>
          <p:cNvPr id="6" name="Line 4"/>
          <p:cNvSpPr>
            <a:spLocks noChangeShapeType="1"/>
          </p:cNvSpPr>
          <p:nvPr userDrawn="1"/>
        </p:nvSpPr>
        <p:spPr bwMode="auto">
          <a:xfrm flipH="1">
            <a:off x="347663" y="906463"/>
            <a:ext cx="1149826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7" name="Picture 9" descr="ibm_sp_lockup_western-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5675" y="503238"/>
            <a:ext cx="7429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Rectangle 2"/>
          <p:cNvSpPr>
            <a:spLocks noGrp="1" noChangeArrowheads="1"/>
          </p:cNvSpPr>
          <p:nvPr>
            <p:ph type="ctrTitle"/>
          </p:nvPr>
        </p:nvSpPr>
        <p:spPr>
          <a:xfrm>
            <a:off x="1008063" y="2081213"/>
            <a:ext cx="10366375" cy="1470025"/>
          </a:xfrm>
        </p:spPr>
        <p:txBody>
          <a:bodyPr/>
          <a:lstStyle>
            <a:lvl1pPr>
              <a:defRPr sz="4400"/>
            </a:lvl1pPr>
          </a:lstStyle>
          <a:p>
            <a:pPr lvl="0"/>
            <a:r>
              <a:rPr lang="ja-JP" altLang="en-US" noProof="0" smtClean="0"/>
              <a:t>マスタ タイトルの書式設定</a:t>
            </a:r>
          </a:p>
        </p:txBody>
      </p:sp>
      <p:sp>
        <p:nvSpPr>
          <p:cNvPr id="63491" name="Rectangle 3"/>
          <p:cNvSpPr>
            <a:spLocks noGrp="1" noChangeArrowheads="1"/>
          </p:cNvSpPr>
          <p:nvPr>
            <p:ph type="subTitle" idx="1"/>
          </p:nvPr>
        </p:nvSpPr>
        <p:spPr>
          <a:xfrm>
            <a:off x="1008063" y="3908425"/>
            <a:ext cx="8535987" cy="960438"/>
          </a:xfrm>
        </p:spPr>
        <p:txBody>
          <a:bodyPr/>
          <a:lstStyle>
            <a:lvl1pPr marL="0" indent="0">
              <a:buFontTx/>
              <a:buNone/>
              <a:defRPr sz="3200"/>
            </a:lvl1pPr>
          </a:lstStyle>
          <a:p>
            <a:pPr lvl="0"/>
            <a:r>
              <a:rPr lang="ja-JP" altLang="en-US" noProof="0" smtClean="0"/>
              <a:t>マスタ サブタイトルの書式設定</a:t>
            </a:r>
          </a:p>
        </p:txBody>
      </p:sp>
    </p:spTree>
    <p:extLst>
      <p:ext uri="{BB962C8B-B14F-4D97-AF65-F5344CB8AC3E}">
        <p14:creationId xmlns:p14="http://schemas.microsoft.com/office/powerpoint/2010/main" val="2349405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57462E85-19B6-4FAB-8738-959F13FEABEC}" type="slidenum">
              <a:rPr lang="en-US" altLang="ja-JP"/>
              <a:pPr>
                <a:defRPr/>
              </a:pPr>
              <a:t>‹#›</a:t>
            </a:fld>
            <a:endParaRPr lang="en-US" altLang="ja-JP"/>
          </a:p>
        </p:txBody>
      </p:sp>
    </p:spTree>
    <p:extLst>
      <p:ext uri="{BB962C8B-B14F-4D97-AF65-F5344CB8AC3E}">
        <p14:creationId xmlns:p14="http://schemas.microsoft.com/office/powerpoint/2010/main" val="26702817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60994" y="1371600"/>
            <a:ext cx="4073189" cy="5486400"/>
          </a:xfrm>
          <a:solidFill>
            <a:schemeClr val="bg1"/>
          </a:solidFill>
        </p:spPr>
        <p:txBody>
          <a:bodyPr>
            <a:normAutofit/>
          </a:bodyPr>
          <a:lstStyle>
            <a:lvl1pPr marL="0" indent="0" algn="ctr">
              <a:buNone/>
              <a:defRPr sz="1400"/>
            </a:lvl1pPr>
          </a:lstStyle>
          <a:p>
            <a:r>
              <a:rPr lang="en-US" dirty="0" smtClean="0"/>
              <a:t>Click icon below to insert picture</a:t>
            </a:r>
            <a:endParaRPr lang="en-US" dirty="0"/>
          </a:p>
        </p:txBody>
      </p:sp>
      <p:sp>
        <p:nvSpPr>
          <p:cNvPr id="22" name="Picture Placeholder 21"/>
          <p:cNvSpPr>
            <a:spLocks noGrp="1"/>
          </p:cNvSpPr>
          <p:nvPr>
            <p:ph type="pic" sz="quarter" idx="13" hasCustomPrompt="1"/>
          </p:nvPr>
        </p:nvSpPr>
        <p:spPr>
          <a:xfrm>
            <a:off x="0" y="1371600"/>
            <a:ext cx="4060994" cy="5486400"/>
          </a:xfrm>
        </p:spPr>
        <p:txBody>
          <a:bodyPr>
            <a:normAutofit/>
          </a:bodyPr>
          <a:lstStyle>
            <a:lvl1pPr marL="0" indent="0" algn="ctr">
              <a:buNone/>
              <a:defRPr sz="1400"/>
            </a:lvl1pPr>
          </a:lstStyle>
          <a:p>
            <a:r>
              <a:rPr lang="en-US" dirty="0" smtClean="0"/>
              <a:t>Click icon below to insert picture</a:t>
            </a:r>
            <a:endParaRPr lang="en-US" dirty="0"/>
          </a:p>
        </p:txBody>
      </p:sp>
      <p:sp>
        <p:nvSpPr>
          <p:cNvPr id="24" name="Picture Placeholder 21"/>
          <p:cNvSpPr>
            <a:spLocks noGrp="1"/>
          </p:cNvSpPr>
          <p:nvPr>
            <p:ph type="pic" sz="quarter" idx="15" hasCustomPrompt="1"/>
          </p:nvPr>
        </p:nvSpPr>
        <p:spPr>
          <a:xfrm>
            <a:off x="8134182" y="1371600"/>
            <a:ext cx="4060994" cy="5486400"/>
          </a:xfrm>
        </p:spPr>
        <p:txBody>
          <a:bodyPr>
            <a:normAutofit/>
          </a:bodyPr>
          <a:lstStyle>
            <a:lvl1pPr marL="0" indent="0" algn="ctr">
              <a:buNone/>
              <a:defRPr sz="1400"/>
            </a:lvl1pPr>
          </a:lstStyle>
          <a:p>
            <a:r>
              <a:rPr lang="en-US" dirty="0" smtClean="0"/>
              <a:t>Click icon below to insert picture</a:t>
            </a:r>
            <a:endParaRPr lang="en-US" dirty="0"/>
          </a:p>
        </p:txBody>
      </p:sp>
      <p:sp>
        <p:nvSpPr>
          <p:cNvPr id="25" name="Text Placeholder 6"/>
          <p:cNvSpPr>
            <a:spLocks noGrp="1"/>
          </p:cNvSpPr>
          <p:nvPr>
            <p:ph type="body" sz="quarter" idx="11" hasCustomPrompt="1"/>
          </p:nvPr>
        </p:nvSpPr>
        <p:spPr>
          <a:xfrm>
            <a:off x="506100" y="2148840"/>
            <a:ext cx="3048793"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6" name="Text Placeholder 6"/>
          <p:cNvSpPr>
            <a:spLocks noGrp="1"/>
          </p:cNvSpPr>
          <p:nvPr>
            <p:ph type="body" sz="quarter" idx="16" hasCustomPrompt="1"/>
          </p:nvPr>
        </p:nvSpPr>
        <p:spPr>
          <a:xfrm>
            <a:off x="4573192" y="2148840"/>
            <a:ext cx="3048793"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7" name="Text Placeholder 6"/>
          <p:cNvSpPr>
            <a:spLocks noGrp="1"/>
          </p:cNvSpPr>
          <p:nvPr>
            <p:ph type="body" sz="quarter" idx="17" hasCustomPrompt="1"/>
          </p:nvPr>
        </p:nvSpPr>
        <p:spPr>
          <a:xfrm>
            <a:off x="8640282" y="2148840"/>
            <a:ext cx="3048793"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944" y="6205574"/>
            <a:ext cx="797455" cy="448242"/>
          </a:xfrm>
          <a:prstGeom prst="rect">
            <a:avLst/>
          </a:prstGeom>
        </p:spPr>
      </p:pic>
      <p:sp>
        <p:nvSpPr>
          <p:cNvPr id="15" name="Title 1"/>
          <p:cNvSpPr>
            <a:spLocks noGrp="1"/>
          </p:cNvSpPr>
          <p:nvPr>
            <p:ph type="title" hasCustomPrompt="1"/>
          </p:nvPr>
        </p:nvSpPr>
        <p:spPr>
          <a:xfrm>
            <a:off x="487807" y="548640"/>
            <a:ext cx="11707368" cy="553998"/>
          </a:xfrm>
        </p:spPr>
        <p:txBody>
          <a:bodyPr/>
          <a:lstStyle/>
          <a:p>
            <a:r>
              <a:rPr lang="en-US" dirty="0" smtClean="0"/>
              <a:t>Click to add title</a:t>
            </a:r>
            <a:endParaRPr lang="en-US" dirty="0"/>
          </a:p>
        </p:txBody>
      </p:sp>
      <p:grpSp>
        <p:nvGrpSpPr>
          <p:cNvPr id="14" name="Group 13"/>
          <p:cNvGrpSpPr/>
          <p:nvPr userDrawn="1"/>
        </p:nvGrpSpPr>
        <p:grpSpPr>
          <a:xfrm>
            <a:off x="487701" y="268817"/>
            <a:ext cx="506975"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5077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3" y="0"/>
            <a:ext cx="4588282"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2" name="Title 1"/>
          <p:cNvSpPr>
            <a:spLocks noGrp="1"/>
          </p:cNvSpPr>
          <p:nvPr>
            <p:ph type="title" hasCustomPrompt="1"/>
          </p:nvPr>
        </p:nvSpPr>
        <p:spPr>
          <a:xfrm>
            <a:off x="487808" y="548640"/>
            <a:ext cx="4100477" cy="553998"/>
          </a:xfrm>
        </p:spPr>
        <p:txBody>
          <a:bodyPr rIns="0"/>
          <a:lstStyle>
            <a:lvl1pPr>
              <a:defRPr baseline="0">
                <a:solidFill>
                  <a:schemeClr val="bg1"/>
                </a:solidFill>
              </a:defRPr>
            </a:lvl1pPr>
          </a:lstStyle>
          <a:p>
            <a:r>
              <a:rPr lang="en-US" dirty="0" smtClean="0"/>
              <a:t>Click to add title</a:t>
            </a:r>
            <a:endParaRPr lang="en-US" dirty="0"/>
          </a:p>
        </p:txBody>
      </p:sp>
      <p:pic>
        <p:nvPicPr>
          <p:cNvPr id="8" name="Picture 7"/>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9" name="Group 8"/>
          <p:cNvGrpSpPr/>
          <p:nvPr userDrawn="1"/>
        </p:nvGrpSpPr>
        <p:grpSpPr>
          <a:xfrm>
            <a:off x="487701" y="268817"/>
            <a:ext cx="506975"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712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0"/>
            <a:ext cx="1219517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3" name="Rectangle 12"/>
          <p:cNvSpPr/>
          <p:nvPr userDrawn="1"/>
        </p:nvSpPr>
        <p:spPr>
          <a:xfrm>
            <a:off x="1" y="4846320"/>
            <a:ext cx="1219517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4" name="Title 1"/>
          <p:cNvSpPr>
            <a:spLocks noGrp="1"/>
          </p:cNvSpPr>
          <p:nvPr>
            <p:ph type="title" hasCustomPrompt="1"/>
          </p:nvPr>
        </p:nvSpPr>
        <p:spPr>
          <a:xfrm>
            <a:off x="487807" y="548640"/>
            <a:ext cx="11707368" cy="553998"/>
          </a:xfrm>
        </p:spPr>
        <p:txBody>
          <a:bodyPr/>
          <a:lstStyle>
            <a:lvl1pPr>
              <a:defRPr>
                <a:solidFill>
                  <a:schemeClr val="bg1"/>
                </a:solidFill>
              </a:defRPr>
            </a:lvl1pPr>
          </a:lstStyle>
          <a:p>
            <a:r>
              <a:rPr lang="en-US" dirty="0" smtClean="0"/>
              <a:t>Click to add title</a:t>
            </a:r>
            <a:endParaRPr lang="en-US" dirty="0"/>
          </a:p>
        </p:txBody>
      </p:sp>
      <p:sp>
        <p:nvSpPr>
          <p:cNvPr id="17" name="TextBox 16"/>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9" name="TextBox 18"/>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20" name="Group 19"/>
          <p:cNvGrpSpPr/>
          <p:nvPr userDrawn="1"/>
        </p:nvGrpSpPr>
        <p:grpSpPr>
          <a:xfrm>
            <a:off x="487701" y="268817"/>
            <a:ext cx="506975"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98188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0"/>
            <a:ext cx="1219517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3" name="Rectangle 12"/>
          <p:cNvSpPr/>
          <p:nvPr userDrawn="1"/>
        </p:nvSpPr>
        <p:spPr>
          <a:xfrm>
            <a:off x="0" y="0"/>
            <a:ext cx="458828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4" name="Title 1"/>
          <p:cNvSpPr>
            <a:spLocks noGrp="1"/>
          </p:cNvSpPr>
          <p:nvPr>
            <p:ph type="title" hasCustomPrompt="1"/>
          </p:nvPr>
        </p:nvSpPr>
        <p:spPr>
          <a:xfrm>
            <a:off x="487808" y="548640"/>
            <a:ext cx="4088402" cy="553998"/>
          </a:xfrm>
        </p:spPr>
        <p:txBody>
          <a:bodyPr rIns="0">
            <a:spAutoFit/>
          </a:bodyPr>
          <a:lstStyle>
            <a:lvl1pPr>
              <a:defRPr>
                <a:solidFill>
                  <a:schemeClr val="bg1"/>
                </a:solidFill>
              </a:defRPr>
            </a:lvl1pPr>
          </a:lstStyle>
          <a:p>
            <a:r>
              <a:rPr lang="en-US" dirty="0" smtClean="0"/>
              <a:t>Click to add title</a:t>
            </a:r>
            <a:endParaRPr lang="en-US" dirty="0"/>
          </a:p>
        </p:txBody>
      </p:sp>
      <p:sp>
        <p:nvSpPr>
          <p:cNvPr id="17" name="TextBox 16"/>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black"/>
                </a:solidFill>
                <a:latin typeface="Arial"/>
                <a:ea typeface=""/>
                <a:cs typeface="Arial"/>
              </a:rPr>
              <a:t>© IBM Corporation </a:t>
            </a:r>
          </a:p>
        </p:txBody>
      </p:sp>
      <p:sp>
        <p:nvSpPr>
          <p:cNvPr id="19" name="TextBox 18"/>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black"/>
                </a:solidFill>
                <a:latin typeface="Arial"/>
                <a:ea typeface=""/>
                <a:cs typeface="Arial"/>
              </a:rPr>
              <a:pPr defTabSz="457200" eaLnBrk="1" fontAlgn="auto" hangingPunct="1">
                <a:spcBef>
                  <a:spcPts val="0"/>
                </a:spcBef>
                <a:spcAft>
                  <a:spcPts val="0"/>
                </a:spcAft>
              </a:pPr>
              <a:t>‹#›</a:t>
            </a:fld>
            <a:endParaRPr kumimoji="0" lang="en-US" sz="800" kern="0" spc="-30" dirty="0">
              <a:solidFill>
                <a:prstClr val="black"/>
              </a:solidFill>
              <a:latin typeface="Arial"/>
              <a:ea typeface=""/>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20" name="Group 19"/>
          <p:cNvGrpSpPr/>
          <p:nvPr userDrawn="1"/>
        </p:nvGrpSpPr>
        <p:grpSpPr>
          <a:xfrm>
            <a:off x="487701" y="268817"/>
            <a:ext cx="506975"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38536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1" y="0"/>
            <a:ext cx="1219517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4" name="Rectangle 13"/>
          <p:cNvSpPr/>
          <p:nvPr userDrawn="1"/>
        </p:nvSpPr>
        <p:spPr>
          <a:xfrm>
            <a:off x="0" y="0"/>
            <a:ext cx="4588284"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23" name="Title 1"/>
          <p:cNvSpPr>
            <a:spLocks noGrp="1"/>
          </p:cNvSpPr>
          <p:nvPr>
            <p:ph type="title" hasCustomPrompt="1"/>
          </p:nvPr>
        </p:nvSpPr>
        <p:spPr>
          <a:xfrm>
            <a:off x="487808" y="548640"/>
            <a:ext cx="4088402" cy="553998"/>
          </a:xfrm>
        </p:spPr>
        <p:txBody>
          <a:bodyPr rIns="0">
            <a:spAutoFit/>
          </a:bodyPr>
          <a:lstStyle>
            <a:lvl1pPr>
              <a:defRPr>
                <a:solidFill>
                  <a:srgbClr val="085571"/>
                </a:solidFill>
              </a:defRPr>
            </a:lvl1pPr>
          </a:lstStyle>
          <a:p>
            <a:r>
              <a:rPr lang="en-US" dirty="0" smtClean="0"/>
              <a:t>Click to add title</a:t>
            </a:r>
            <a:endParaRPr lang="en-US" dirty="0"/>
          </a:p>
        </p:txBody>
      </p:sp>
      <p:sp>
        <p:nvSpPr>
          <p:cNvPr id="12" name="TextBox 11"/>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5" name="TextBox 14"/>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16" name="Group 15"/>
          <p:cNvGrpSpPr/>
          <p:nvPr userDrawn="1"/>
        </p:nvGrpSpPr>
        <p:grpSpPr>
          <a:xfrm>
            <a:off x="487701" y="268817"/>
            <a:ext cx="506975"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88711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3" y="0"/>
            <a:ext cx="458828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2" name="Title 1"/>
          <p:cNvSpPr>
            <a:spLocks noGrp="1"/>
          </p:cNvSpPr>
          <p:nvPr>
            <p:ph type="title" hasCustomPrompt="1"/>
          </p:nvPr>
        </p:nvSpPr>
        <p:spPr>
          <a:xfrm>
            <a:off x="487808" y="548640"/>
            <a:ext cx="4088401" cy="553998"/>
          </a:xfrm>
        </p:spPr>
        <p:txBody>
          <a:bodyPr wrap="square" rIns="0">
            <a:spAutoFit/>
          </a:bodyPr>
          <a:lstStyle>
            <a:lvl1pPr>
              <a:defRPr>
                <a:solidFill>
                  <a:schemeClr val="bg1"/>
                </a:solidFill>
              </a:defRPr>
            </a:lvl1pPr>
          </a:lstStyle>
          <a:p>
            <a:r>
              <a:rPr lang="en-US" dirty="0" smtClean="0"/>
              <a:t>Click to add title</a:t>
            </a:r>
            <a:endParaRPr lang="en-US" dirty="0"/>
          </a:p>
        </p:txBody>
      </p:sp>
      <p:pic>
        <p:nvPicPr>
          <p:cNvPr id="8" name="Picture 7"/>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9" name="Group 8"/>
          <p:cNvGrpSpPr/>
          <p:nvPr userDrawn="1"/>
        </p:nvGrpSpPr>
        <p:grpSpPr>
          <a:xfrm>
            <a:off x="487701" y="268817"/>
            <a:ext cx="506975"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207857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1" y="0"/>
            <a:ext cx="1219517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5" name="Rectangle 4"/>
          <p:cNvSpPr/>
          <p:nvPr userDrawn="1"/>
        </p:nvSpPr>
        <p:spPr>
          <a:xfrm flipV="1">
            <a:off x="7655215" y="0"/>
            <a:ext cx="4539961"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0" y="0"/>
            <a:ext cx="1707325"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1919779" y="1423268"/>
            <a:ext cx="5675039" cy="492443"/>
          </a:xfrm>
        </p:spPr>
        <p:txBody>
          <a:bodyPr wrap="square" lIns="0" tIns="0" rIns="0" bIns="0" anchor="t" anchorCtr="0">
            <a:spAutoFit/>
          </a:bodyPr>
          <a:lstStyle>
            <a:lvl1pPr algn="l">
              <a:defRPr sz="3200">
                <a:solidFill>
                  <a:srgbClr val="FFFFFF"/>
                </a:solidFill>
              </a:defRPr>
            </a:lvl1pPr>
          </a:lstStyle>
          <a:p>
            <a:r>
              <a:rPr lang="en-US" dirty="0" smtClean="0"/>
              <a:t>Click to add title</a:t>
            </a:r>
            <a:endParaRPr lang="en-US" dirty="0"/>
          </a:p>
        </p:txBody>
      </p:sp>
      <p:sp>
        <p:nvSpPr>
          <p:cNvPr id="12" name="TextBox 11"/>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6" name="TextBox 15"/>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18" name="Group 17"/>
          <p:cNvGrpSpPr/>
          <p:nvPr userDrawn="1"/>
        </p:nvGrpSpPr>
        <p:grpSpPr>
          <a:xfrm>
            <a:off x="1918895" y="1005840"/>
            <a:ext cx="506975"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431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7317105" y="0"/>
            <a:ext cx="487807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7" name="Text Placeholder 6"/>
          <p:cNvSpPr>
            <a:spLocks noGrp="1"/>
          </p:cNvSpPr>
          <p:nvPr>
            <p:ph type="body" sz="quarter" idx="12" hasCustomPrompt="1"/>
          </p:nvPr>
        </p:nvSpPr>
        <p:spPr>
          <a:xfrm>
            <a:off x="457319" y="2377442"/>
            <a:ext cx="6859786" cy="333425"/>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title</a:t>
            </a:r>
            <a:endParaRPr lang="en-US" dirty="0"/>
          </a:p>
        </p:txBody>
      </p:sp>
      <p:sp>
        <p:nvSpPr>
          <p:cNvPr id="12" name="TextBox 11"/>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4" name="TextBox 13"/>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15" name="Group 14"/>
          <p:cNvGrpSpPr/>
          <p:nvPr userDrawn="1"/>
        </p:nvGrpSpPr>
        <p:grpSpPr>
          <a:xfrm>
            <a:off x="487701" y="2011680"/>
            <a:ext cx="506975"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27728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1" y="0"/>
            <a:ext cx="1219517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8414670" y="0"/>
            <a:ext cx="3780505"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907863" y="1508762"/>
            <a:ext cx="7495941"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63464" y="0"/>
            <a:ext cx="731711"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6990" y="1431169"/>
            <a:ext cx="4568186" cy="5003752"/>
          </a:xfrm>
          <a:prstGeom prst="rect">
            <a:avLst/>
          </a:prstGeom>
        </p:spPr>
      </p:pic>
      <p:sp>
        <p:nvSpPr>
          <p:cNvPr id="10" name="TextBox 9"/>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1" name="TextBox 10"/>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spTree>
    <p:extLst>
      <p:ext uri="{BB962C8B-B14F-4D97-AF65-F5344CB8AC3E}">
        <p14:creationId xmlns:p14="http://schemas.microsoft.com/office/powerpoint/2010/main" val="28293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1" y="0"/>
            <a:ext cx="1219517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8414670" y="0"/>
            <a:ext cx="378050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907863" y="1508762"/>
            <a:ext cx="7495941"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63464" y="0"/>
            <a:ext cx="731711"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TextBox 10"/>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4" name="TextBox 13"/>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6990" y="1431169"/>
            <a:ext cx="4568186" cy="5003752"/>
          </a:xfrm>
          <a:prstGeom prst="rect">
            <a:avLst/>
          </a:prstGeom>
        </p:spPr>
      </p:pic>
    </p:spTree>
    <p:extLst>
      <p:ext uri="{BB962C8B-B14F-4D97-AF65-F5344CB8AC3E}">
        <p14:creationId xmlns:p14="http://schemas.microsoft.com/office/powerpoint/2010/main" val="1591493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2375" y="274638"/>
            <a:ext cx="2743200" cy="5851525"/>
          </a:xfrm>
        </p:spPr>
        <p:txBody>
          <a:bodyPr vert="eaVert"/>
          <a:lstStyle/>
          <a:p>
            <a:r>
              <a:rPr lang="en-US" altLang="ja-JP" smtClean="0"/>
              <a:t>Click to edit Master title style</a:t>
            </a:r>
            <a:endParaRPr lang="ja-JP" altLang="en-US"/>
          </a:p>
        </p:txBody>
      </p:sp>
      <p:sp>
        <p:nvSpPr>
          <p:cNvPr id="3" name="Vertical Text Placeholder 2"/>
          <p:cNvSpPr>
            <a:spLocks noGrp="1"/>
          </p:cNvSpPr>
          <p:nvPr>
            <p:ph type="body" orient="vert" idx="1"/>
          </p:nvPr>
        </p:nvSpPr>
        <p:spPr>
          <a:xfrm>
            <a:off x="609600" y="274638"/>
            <a:ext cx="8080375" cy="585152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662A68C1-F03B-4E4C-89CB-C35C8DAF5185}" type="slidenum">
              <a:rPr lang="en-US" altLang="ja-JP"/>
              <a:pPr>
                <a:defRPr/>
              </a:pPr>
              <a:t>‹#›</a:t>
            </a:fld>
            <a:endParaRPr lang="en-US" altLang="ja-JP"/>
          </a:p>
        </p:txBody>
      </p:sp>
    </p:spTree>
    <p:extLst>
      <p:ext uri="{BB962C8B-B14F-4D97-AF65-F5344CB8AC3E}">
        <p14:creationId xmlns:p14="http://schemas.microsoft.com/office/powerpoint/2010/main" val="83326546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8414670" y="0"/>
            <a:ext cx="3780505"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907863" y="1508762"/>
            <a:ext cx="7520090"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63464" y="0"/>
            <a:ext cx="731711"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TextBox 10"/>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4" name="TextBox 13"/>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6990" y="1431169"/>
            <a:ext cx="4568186" cy="5003752"/>
          </a:xfrm>
          <a:prstGeom prst="rect">
            <a:avLst/>
          </a:prstGeom>
        </p:spPr>
      </p:pic>
    </p:spTree>
    <p:extLst>
      <p:ext uri="{BB962C8B-B14F-4D97-AF65-F5344CB8AC3E}">
        <p14:creationId xmlns:p14="http://schemas.microsoft.com/office/powerpoint/2010/main" val="153924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6" name="Title 1"/>
          <p:cNvSpPr>
            <a:spLocks noGrp="1"/>
          </p:cNvSpPr>
          <p:nvPr>
            <p:ph type="ctrTitle" hasCustomPrompt="1"/>
          </p:nvPr>
        </p:nvSpPr>
        <p:spPr>
          <a:xfrm>
            <a:off x="2926843" y="3543614"/>
            <a:ext cx="9268333" cy="457200"/>
          </a:xfrm>
        </p:spPr>
        <p:txBody>
          <a:bodyPr lIns="0" tIns="0" rIns="0" bIns="0">
            <a:noAutofit/>
          </a:bodyPr>
          <a:lstStyle>
            <a:lvl1pPr algn="l">
              <a:defRPr sz="2800" b="1">
                <a:solidFill>
                  <a:srgbClr val="FFFFFF"/>
                </a:solidFill>
              </a:defRPr>
            </a:lvl1pPr>
          </a:lstStyle>
          <a:p>
            <a:r>
              <a:rPr lang="en-US" dirty="0" smtClean="0"/>
              <a:t>Enter Text</a:t>
            </a:r>
            <a:endParaRPr lang="en-US" dirty="0"/>
          </a:p>
        </p:txBody>
      </p:sp>
      <p:sp>
        <p:nvSpPr>
          <p:cNvPr id="9" name="TextBox 8"/>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0" name="TextBox 9"/>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4845" y="806781"/>
            <a:ext cx="3053220" cy="2582149"/>
          </a:xfrm>
          <a:prstGeom prst="rect">
            <a:avLst/>
          </a:prstGeom>
        </p:spPr>
      </p:pic>
    </p:spTree>
    <p:extLst>
      <p:ext uri="{BB962C8B-B14F-4D97-AF65-F5344CB8AC3E}">
        <p14:creationId xmlns:p14="http://schemas.microsoft.com/office/powerpoint/2010/main" val="88759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End">
    <p:spTree>
      <p:nvGrpSpPr>
        <p:cNvPr id="1" name=""/>
        <p:cNvGrpSpPr/>
        <p:nvPr/>
      </p:nvGrpSpPr>
      <p:grpSpPr>
        <a:xfrm>
          <a:off x="0" y="0"/>
          <a:ext cx="0" cy="0"/>
          <a:chOff x="0" y="0"/>
          <a:chExt cx="0" cy="0"/>
        </a:xfrm>
      </p:grpSpPr>
      <p:sp>
        <p:nvSpPr>
          <p:cNvPr id="4" name="Rectangle 3"/>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9" name="Picture 2" descr="https://www-2000.ibm.com/partnerworld/images/v17/thumbnail/ibm-cloud-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594" y="1524000"/>
            <a:ext cx="3811985" cy="3810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1063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944" y="6205574"/>
            <a:ext cx="797455" cy="448242"/>
          </a:xfrm>
          <a:prstGeom prst="rect">
            <a:avLst/>
          </a:prstGeom>
        </p:spPr>
      </p:pic>
    </p:spTree>
    <p:extLst>
      <p:ext uri="{BB962C8B-B14F-4D97-AF65-F5344CB8AC3E}">
        <p14:creationId xmlns:p14="http://schemas.microsoft.com/office/powerpoint/2010/main" val="91197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panose="020B0502040204020203" pitchFamily="34" charset="0"/>
                <a:ea typeface="メイリオ" panose="020B0604030504040204" pitchFamily="50" charset="-128"/>
                <a:cs typeface="Segoe UI" panose="020B0502040204020203" pitchFamily="34" charset="0"/>
              </a:defRPr>
            </a:lvl1pPr>
          </a:lstStyle>
          <a:p>
            <a:r>
              <a:rPr lang="en-US" dirty="0" smtClean="0"/>
              <a:t>Click to add title</a:t>
            </a:r>
            <a:endParaRPr lang="en-US" dirty="0"/>
          </a:p>
        </p:txBody>
      </p:sp>
      <p:sp>
        <p:nvSpPr>
          <p:cNvPr id="5" name="TextBox 4"/>
          <p:cNvSpPr txBox="1"/>
          <p:nvPr userDrawn="1"/>
        </p:nvSpPr>
        <p:spPr>
          <a:xfrm>
            <a:off x="417797" y="1185335"/>
            <a:ext cx="9496429" cy="276999"/>
          </a:xfrm>
          <a:prstGeom prst="rect">
            <a:avLst/>
          </a:prstGeom>
          <a:noFill/>
        </p:spPr>
        <p:txBody>
          <a:bodyPr wrap="square" rtlCol="0">
            <a:spAutoFit/>
          </a:bodyPr>
          <a:lstStyle/>
          <a:p>
            <a:pPr eaLnBrk="1" fontAlgn="auto" hangingPunct="1">
              <a:spcBef>
                <a:spcPts val="0"/>
              </a:spcBef>
              <a:spcAft>
                <a:spcPts val="0"/>
              </a:spcAft>
            </a:pPr>
            <a:r>
              <a:rPr kumimoji="0" lang="en-US" sz="1200" kern="0" spc="-30" dirty="0" smtClean="0">
                <a:solidFill>
                  <a:srgbClr val="FFFFFF"/>
                </a:solidFill>
                <a:ea typeface="Segoe UI" panose="020B0502040204020203" pitchFamily="34" charset="0"/>
                <a:cs typeface="Segoe UI" panose="020B0502040204020203" pitchFamily="34" charset="0"/>
              </a:rPr>
              <a:t>text</a:t>
            </a:r>
          </a:p>
        </p:txBody>
      </p:sp>
      <p:sp>
        <p:nvSpPr>
          <p:cNvPr id="7" name="Text Placeholder 6"/>
          <p:cNvSpPr>
            <a:spLocks noGrp="1"/>
          </p:cNvSpPr>
          <p:nvPr>
            <p:ph type="body" sz="quarter" idx="10"/>
          </p:nvPr>
        </p:nvSpPr>
        <p:spPr>
          <a:xfrm>
            <a:off x="485550" y="1498601"/>
            <a:ext cx="11348288" cy="1908215"/>
          </a:xfrm>
        </p:spPr>
        <p:txBody>
          <a:bodyPr>
            <a:spAutoFit/>
          </a:bodyPr>
          <a:lstStyle>
            <a:lvl1pPr>
              <a:defRPr>
                <a:latin typeface="Segoe UI" panose="020B0502040204020203" pitchFamily="34" charset="0"/>
                <a:ea typeface="メイリオ" panose="020B0604030504040204" pitchFamily="50" charset="-128"/>
                <a:cs typeface="Segoe UI" panose="020B0502040204020203" pitchFamily="34" charset="0"/>
              </a:defRPr>
            </a:lvl1pPr>
            <a:lvl2pPr>
              <a:defRPr>
                <a:latin typeface="Segoe UI" panose="020B0502040204020203" pitchFamily="34" charset="0"/>
                <a:ea typeface="メイリオ" panose="020B0604030504040204" pitchFamily="50" charset="-128"/>
                <a:cs typeface="Segoe UI" panose="020B0502040204020203" pitchFamily="34" charset="0"/>
              </a:defRPr>
            </a:lvl2pPr>
            <a:lvl3pPr>
              <a:defRPr>
                <a:latin typeface="Segoe UI" panose="020B0502040204020203" pitchFamily="34" charset="0"/>
                <a:ea typeface="メイリオ" panose="020B0604030504040204" pitchFamily="50" charset="-128"/>
                <a:cs typeface="Segoe UI" panose="020B0502040204020203" pitchFamily="34" charset="0"/>
              </a:defRPr>
            </a:lvl3pPr>
            <a:lvl4pPr>
              <a:defRPr>
                <a:latin typeface="Segoe UI" panose="020B0502040204020203" pitchFamily="34" charset="0"/>
                <a:ea typeface="メイリオ" panose="020B0604030504040204" pitchFamily="50" charset="-128"/>
                <a:cs typeface="Segoe UI" panose="020B0502040204020203" pitchFamily="34" charset="0"/>
              </a:defRPr>
            </a:lvl4pPr>
            <a:lvl5pPr>
              <a:defRPr>
                <a:latin typeface="Segoe UI" panose="020B0502040204020203" pitchFamily="34" charset="0"/>
                <a:ea typeface="メイリオ" panose="020B0604030504040204" pitchFamily="50" charset="-128"/>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8865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Rectangle 4"/>
          <p:cNvSpPr>
            <a:spLocks noGrp="1" noChangeArrowheads="1"/>
          </p:cNvSpPr>
          <p:nvPr>
            <p:ph type="dt" sz="half" idx="10"/>
          </p:nvPr>
        </p:nvSpPr>
        <p:spPr>
          <a:xfrm>
            <a:off x="609600" y="6245225"/>
            <a:ext cx="2846388" cy="476250"/>
          </a:xfrm>
          <a:prstGeom prst="rect">
            <a:avLst/>
          </a:prstGeom>
          <a:ln/>
        </p:spPr>
        <p:txBody>
          <a:bodyPr/>
          <a:lstStyle>
            <a:lvl1pPr>
              <a:defRPr/>
            </a:lvl1pPr>
          </a:lstStyle>
          <a:p>
            <a:pPr eaLnBrk="1" fontAlgn="auto" hangingPunct="1">
              <a:spcBef>
                <a:spcPts val="0"/>
              </a:spcBef>
              <a:spcAft>
                <a:spcPts val="0"/>
              </a:spcAft>
              <a:defRPr/>
            </a:pPr>
            <a:endParaRPr kumimoji="0" lang="en-US" altLang="ja-JP" sz="1800">
              <a:solidFill>
                <a:prstClr val="black"/>
              </a:solidFill>
              <a:latin typeface="Arial"/>
              <a:ea typeface=""/>
              <a:cs typeface=""/>
            </a:endParaRPr>
          </a:p>
        </p:txBody>
      </p:sp>
      <p:sp>
        <p:nvSpPr>
          <p:cNvPr id="5" name="Rectangle 5"/>
          <p:cNvSpPr>
            <a:spLocks noGrp="1" noChangeArrowheads="1"/>
          </p:cNvSpPr>
          <p:nvPr>
            <p:ph type="ftr" sz="quarter" idx="11"/>
          </p:nvPr>
        </p:nvSpPr>
        <p:spPr>
          <a:xfrm>
            <a:off x="4167188" y="6245225"/>
            <a:ext cx="3860800" cy="476250"/>
          </a:xfrm>
          <a:prstGeom prst="rect">
            <a:avLst/>
          </a:prstGeom>
          <a:ln/>
        </p:spPr>
        <p:txBody>
          <a:bodyPr/>
          <a:lstStyle>
            <a:lvl1pPr>
              <a:defRPr/>
            </a:lvl1pPr>
          </a:lstStyle>
          <a:p>
            <a:pPr eaLnBrk="1" fontAlgn="auto" hangingPunct="1">
              <a:spcBef>
                <a:spcPts val="0"/>
              </a:spcBef>
              <a:spcAft>
                <a:spcPts val="0"/>
              </a:spcAft>
              <a:defRPr/>
            </a:pPr>
            <a:endParaRPr kumimoji="0" lang="en-US" altLang="ja-JP" sz="1800">
              <a:solidFill>
                <a:prstClr val="black"/>
              </a:solidFill>
              <a:latin typeface="Arial"/>
              <a:ea typeface=""/>
              <a:cs typeface=""/>
            </a:endParaRPr>
          </a:p>
        </p:txBody>
      </p:sp>
      <p:sp>
        <p:nvSpPr>
          <p:cNvPr id="6" name="Rectangle 6"/>
          <p:cNvSpPr>
            <a:spLocks noGrp="1" noChangeArrowheads="1"/>
          </p:cNvSpPr>
          <p:nvPr>
            <p:ph type="sldNum" sz="quarter" idx="12"/>
          </p:nvPr>
        </p:nvSpPr>
        <p:spPr>
          <a:xfrm>
            <a:off x="8739189" y="6245225"/>
            <a:ext cx="2846387" cy="476250"/>
          </a:xfrm>
          <a:prstGeom prst="rect">
            <a:avLst/>
          </a:prstGeom>
          <a:ln/>
        </p:spPr>
        <p:txBody>
          <a:bodyPr/>
          <a:lstStyle>
            <a:lvl1pPr>
              <a:defRPr/>
            </a:lvl1pPr>
          </a:lstStyle>
          <a:p>
            <a:pPr eaLnBrk="1" fontAlgn="auto" hangingPunct="1">
              <a:spcBef>
                <a:spcPts val="0"/>
              </a:spcBef>
              <a:spcAft>
                <a:spcPts val="0"/>
              </a:spcAft>
              <a:defRPr/>
            </a:pPr>
            <a:fld id="{A3EF3004-3D66-4028-97B8-AF0233EC2821}" type="slidenum">
              <a:rPr kumimoji="0" lang="en-US" altLang="ja-JP" sz="1800" smtClean="0">
                <a:solidFill>
                  <a:prstClr val="black"/>
                </a:solidFill>
                <a:latin typeface="Arial"/>
                <a:ea typeface=""/>
                <a:cs typeface=""/>
              </a:rPr>
              <a:pPr eaLnBrk="1" fontAlgn="auto" hangingPunct="1">
                <a:spcBef>
                  <a:spcPts val="0"/>
                </a:spcBef>
                <a:spcAft>
                  <a:spcPts val="0"/>
                </a:spcAft>
                <a:defRPr/>
              </a:pPr>
              <a:t>‹#›</a:t>
            </a:fld>
            <a:endParaRPr kumimoji="0" lang="en-US" altLang="ja-JP" sz="1800">
              <a:solidFill>
                <a:prstClr val="black"/>
              </a:solidFill>
              <a:latin typeface="Arial"/>
              <a:ea typeface=""/>
              <a:cs typeface=""/>
            </a:endParaRPr>
          </a:p>
        </p:txBody>
      </p:sp>
    </p:spTree>
    <p:extLst>
      <p:ext uri="{BB962C8B-B14F-4D97-AF65-F5344CB8AC3E}">
        <p14:creationId xmlns:p14="http://schemas.microsoft.com/office/powerpoint/2010/main" val="1674856058"/>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1" y="0"/>
            <a:ext cx="1219517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4" name="Rectangle 13"/>
          <p:cNvSpPr/>
          <p:nvPr userDrawn="1"/>
        </p:nvSpPr>
        <p:spPr>
          <a:xfrm>
            <a:off x="7606891" y="0"/>
            <a:ext cx="4588284"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Tree>
    <p:extLst>
      <p:ext uri="{BB962C8B-B14F-4D97-AF65-F5344CB8AC3E}">
        <p14:creationId xmlns:p14="http://schemas.microsoft.com/office/powerpoint/2010/main" val="703306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5975" cy="706437"/>
          </a:xfrm>
        </p:spPr>
        <p:txBody>
          <a:bodyPr/>
          <a:lstStyle/>
          <a:p>
            <a:r>
              <a:rPr lang="en-US" altLang="ja-JP" smtClean="0"/>
              <a:t>Click to edit Master title style</a:t>
            </a:r>
            <a:endParaRPr lang="ja-JP" altLang="en-US"/>
          </a:p>
        </p:txBody>
      </p:sp>
      <p:sp>
        <p:nvSpPr>
          <p:cNvPr id="3" name="Table Placeholder 2"/>
          <p:cNvSpPr>
            <a:spLocks noGrp="1"/>
          </p:cNvSpPr>
          <p:nvPr>
            <p:ph type="tbl" idx="1"/>
          </p:nvPr>
        </p:nvSpPr>
        <p:spPr>
          <a:xfrm>
            <a:off x="609600" y="1052513"/>
            <a:ext cx="10975975" cy="5073650"/>
          </a:xfrm>
        </p:spPr>
        <p:txBody>
          <a:bodyPr/>
          <a:lstStyle/>
          <a:p>
            <a:pPr lvl="0"/>
            <a:endParaRPr lang="ja-JP"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7BF0B4DB-D8CF-4948-BA28-01A9C989E73A}" type="slidenum">
              <a:rPr lang="en-US" altLang="ja-JP"/>
              <a:pPr>
                <a:defRPr/>
              </a:pPr>
              <a:t>‹#›</a:t>
            </a:fld>
            <a:endParaRPr lang="en-US" altLang="ja-JP"/>
          </a:p>
        </p:txBody>
      </p:sp>
    </p:spTree>
    <p:extLst>
      <p:ext uri="{BB962C8B-B14F-4D97-AF65-F5344CB8AC3E}">
        <p14:creationId xmlns:p14="http://schemas.microsoft.com/office/powerpoint/2010/main" val="2059020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397" y="1121833"/>
            <a:ext cx="9146381" cy="2387600"/>
          </a:xfrm>
        </p:spPr>
        <p:txBody>
          <a:bodyPr anchor="b"/>
          <a:lstStyle>
            <a:lvl1pPr algn="ctr">
              <a:defRPr sz="8000"/>
            </a:lvl1pPr>
          </a:lstStyle>
          <a:p>
            <a:r>
              <a:rPr lang="en-US" altLang="ja-JP" smtClean="0"/>
              <a:t>Click to edit Master title style</a:t>
            </a:r>
            <a:endParaRPr lang="ja-JP" altLang="en-US"/>
          </a:p>
        </p:txBody>
      </p:sp>
      <p:sp>
        <p:nvSpPr>
          <p:cNvPr id="3" name="Subtitle 2"/>
          <p:cNvSpPr>
            <a:spLocks noGrp="1"/>
          </p:cNvSpPr>
          <p:nvPr>
            <p:ph type="subTitle" idx="1"/>
          </p:nvPr>
        </p:nvSpPr>
        <p:spPr>
          <a:xfrm>
            <a:off x="1524397" y="3602568"/>
            <a:ext cx="9146381" cy="1655233"/>
          </a:xfrm>
          <a:prstGeom prst="rect">
            <a:avLst/>
          </a:prstGeo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ltLang="ja-JP" smtClean="0"/>
              <a:t>Click to edit Master subtitle style</a:t>
            </a:r>
            <a:endParaRPr lang="ja-JP" altLang="en-US"/>
          </a:p>
        </p:txBody>
      </p:sp>
    </p:spTree>
    <p:extLst>
      <p:ext uri="{BB962C8B-B14F-4D97-AF65-F5344CB8AC3E}">
        <p14:creationId xmlns:p14="http://schemas.microsoft.com/office/powerpoint/2010/main" val="2409677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idx="1"/>
          </p:nvPr>
        </p:nvSpPr>
        <p:spPr>
          <a:xfrm>
            <a:off x="838419" y="1826684"/>
            <a:ext cx="10518338" cy="4349749"/>
          </a:xfrm>
          <a:prstGeom prst="rect">
            <a:avLst/>
          </a:prstGeo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3020292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068" y="1710267"/>
            <a:ext cx="10518338" cy="2853267"/>
          </a:xfrm>
        </p:spPr>
        <p:txBody>
          <a:bodyPr anchor="b"/>
          <a:lstStyle>
            <a:lvl1pPr>
              <a:defRPr sz="8000"/>
            </a:lvl1pPr>
          </a:lstStyle>
          <a:p>
            <a:r>
              <a:rPr lang="en-US" altLang="ja-JP" smtClean="0"/>
              <a:t>Click to edit Master title style</a:t>
            </a:r>
            <a:endParaRPr lang="ja-JP" altLang="en-US"/>
          </a:p>
        </p:txBody>
      </p:sp>
      <p:sp>
        <p:nvSpPr>
          <p:cNvPr id="3" name="Text Placeholder 2"/>
          <p:cNvSpPr>
            <a:spLocks noGrp="1"/>
          </p:cNvSpPr>
          <p:nvPr>
            <p:ph type="body" idx="1"/>
          </p:nvPr>
        </p:nvSpPr>
        <p:spPr>
          <a:xfrm>
            <a:off x="832068" y="4588934"/>
            <a:ext cx="10518338" cy="1500717"/>
          </a:xfrm>
          <a:prstGeom prst="rect">
            <a:avLst/>
          </a:prstGeo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en-US" altLang="ja-JP" smtClean="0"/>
              <a:t>Click to edit Master text styles</a:t>
            </a:r>
          </a:p>
        </p:txBody>
      </p:sp>
    </p:spTree>
    <p:extLst>
      <p:ext uri="{BB962C8B-B14F-4D97-AF65-F5344CB8AC3E}">
        <p14:creationId xmlns:p14="http://schemas.microsoft.com/office/powerpoint/2010/main" val="2600912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sz="half" idx="1"/>
          </p:nvPr>
        </p:nvSpPr>
        <p:spPr>
          <a:xfrm>
            <a:off x="838418" y="1826684"/>
            <a:ext cx="5157543" cy="4349749"/>
          </a:xfrm>
          <a:prstGeom prst="rect">
            <a:avLst/>
          </a:prstGeo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Content Placeholder 3"/>
          <p:cNvSpPr>
            <a:spLocks noGrp="1"/>
          </p:cNvSpPr>
          <p:nvPr>
            <p:ph sz="half" idx="2"/>
          </p:nvPr>
        </p:nvSpPr>
        <p:spPr>
          <a:xfrm>
            <a:off x="6199214" y="1826684"/>
            <a:ext cx="5157543" cy="4349749"/>
          </a:xfrm>
          <a:prstGeom prst="rect">
            <a:avLst/>
          </a:prstGeo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2144993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536" y="366185"/>
            <a:ext cx="10518338" cy="1325033"/>
          </a:xfrm>
        </p:spPr>
        <p:txBody>
          <a:bodyPr/>
          <a:lstStyle/>
          <a:p>
            <a:r>
              <a:rPr lang="en-US" altLang="ja-JP" smtClean="0"/>
              <a:t>Click to edit Master title style</a:t>
            </a:r>
            <a:endParaRPr lang="ja-JP" altLang="en-US"/>
          </a:p>
        </p:txBody>
      </p:sp>
      <p:sp>
        <p:nvSpPr>
          <p:cNvPr id="3" name="Text Placeholder 2"/>
          <p:cNvSpPr>
            <a:spLocks noGrp="1"/>
          </p:cNvSpPr>
          <p:nvPr>
            <p:ph type="body" idx="1"/>
          </p:nvPr>
        </p:nvSpPr>
        <p:spPr>
          <a:xfrm>
            <a:off x="840537" y="1680634"/>
            <a:ext cx="5159659" cy="825500"/>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ltLang="ja-JP" smtClean="0"/>
              <a:t>Click to edit Master text styles</a:t>
            </a:r>
          </a:p>
        </p:txBody>
      </p:sp>
      <p:sp>
        <p:nvSpPr>
          <p:cNvPr id="4" name="Content Placeholder 3"/>
          <p:cNvSpPr>
            <a:spLocks noGrp="1"/>
          </p:cNvSpPr>
          <p:nvPr>
            <p:ph sz="half" idx="2"/>
          </p:nvPr>
        </p:nvSpPr>
        <p:spPr>
          <a:xfrm>
            <a:off x="840537" y="2506133"/>
            <a:ext cx="5159659" cy="3683000"/>
          </a:xfrm>
          <a:prstGeom prst="rect">
            <a:avLst/>
          </a:prstGeo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5" name="Text Placeholder 4"/>
          <p:cNvSpPr>
            <a:spLocks noGrp="1"/>
          </p:cNvSpPr>
          <p:nvPr>
            <p:ph type="body" sz="quarter" idx="3"/>
          </p:nvPr>
        </p:nvSpPr>
        <p:spPr>
          <a:xfrm>
            <a:off x="6173807" y="1680634"/>
            <a:ext cx="5185067" cy="825500"/>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ltLang="ja-JP" smtClean="0"/>
              <a:t>Click to edit Master text styles</a:t>
            </a:r>
          </a:p>
        </p:txBody>
      </p:sp>
      <p:sp>
        <p:nvSpPr>
          <p:cNvPr id="6" name="Content Placeholder 5"/>
          <p:cNvSpPr>
            <a:spLocks noGrp="1"/>
          </p:cNvSpPr>
          <p:nvPr>
            <p:ph sz="quarter" idx="4"/>
          </p:nvPr>
        </p:nvSpPr>
        <p:spPr>
          <a:xfrm>
            <a:off x="6173807" y="2506133"/>
            <a:ext cx="5185067" cy="3683000"/>
          </a:xfrm>
          <a:prstGeom prst="rect">
            <a:avLst/>
          </a:prstGeo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618288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Tree>
    <p:extLst>
      <p:ext uri="{BB962C8B-B14F-4D97-AF65-F5344CB8AC3E}">
        <p14:creationId xmlns:p14="http://schemas.microsoft.com/office/powerpoint/2010/main" val="2880386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45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739E381C-C3DE-45E3-A9B5-81B88365EE57}" type="slidenum">
              <a:rPr lang="en-US" altLang="ja-JP"/>
              <a:pPr>
                <a:defRPr/>
              </a:pPr>
              <a:t>‹#›</a:t>
            </a:fld>
            <a:endParaRPr lang="en-US" altLang="ja-JP"/>
          </a:p>
        </p:txBody>
      </p:sp>
    </p:spTree>
    <p:extLst>
      <p:ext uri="{BB962C8B-B14F-4D97-AF65-F5344CB8AC3E}">
        <p14:creationId xmlns:p14="http://schemas.microsoft.com/office/powerpoint/2010/main" val="168813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537" y="457200"/>
            <a:ext cx="3933791" cy="1600200"/>
          </a:xfrm>
        </p:spPr>
        <p:txBody>
          <a:bodyPr anchor="b"/>
          <a:lstStyle>
            <a:lvl1pPr>
              <a:defRPr sz="4267"/>
            </a:lvl1pPr>
          </a:lstStyle>
          <a:p>
            <a:r>
              <a:rPr lang="en-US" altLang="ja-JP" smtClean="0"/>
              <a:t>Click to edit Master title style</a:t>
            </a:r>
            <a:endParaRPr lang="ja-JP" altLang="en-US"/>
          </a:p>
        </p:txBody>
      </p:sp>
      <p:sp>
        <p:nvSpPr>
          <p:cNvPr id="3" name="Content Placeholder 2"/>
          <p:cNvSpPr>
            <a:spLocks noGrp="1"/>
          </p:cNvSpPr>
          <p:nvPr>
            <p:ph idx="1"/>
          </p:nvPr>
        </p:nvSpPr>
        <p:spPr>
          <a:xfrm>
            <a:off x="5185067" y="988485"/>
            <a:ext cx="6173807" cy="4872567"/>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Text Placeholder 3"/>
          <p:cNvSpPr>
            <a:spLocks noGrp="1"/>
          </p:cNvSpPr>
          <p:nvPr>
            <p:ph type="body" sz="half" idx="2"/>
          </p:nvPr>
        </p:nvSpPr>
        <p:spPr>
          <a:xfrm>
            <a:off x="840537" y="2057400"/>
            <a:ext cx="3933791" cy="3812117"/>
          </a:xfrm>
          <a:prstGeom prst="rect">
            <a:avLst/>
          </a:prstGeo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ltLang="ja-JP" smtClean="0"/>
              <a:t>Click to edit Master text styles</a:t>
            </a:r>
          </a:p>
        </p:txBody>
      </p:sp>
    </p:spTree>
    <p:extLst>
      <p:ext uri="{BB962C8B-B14F-4D97-AF65-F5344CB8AC3E}">
        <p14:creationId xmlns:p14="http://schemas.microsoft.com/office/powerpoint/2010/main" val="128273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537" y="457200"/>
            <a:ext cx="3933791" cy="1600200"/>
          </a:xfrm>
        </p:spPr>
        <p:txBody>
          <a:bodyPr anchor="b"/>
          <a:lstStyle>
            <a:lvl1pPr>
              <a:defRPr sz="4267"/>
            </a:lvl1pPr>
          </a:lstStyle>
          <a:p>
            <a:r>
              <a:rPr lang="en-US" altLang="ja-JP" smtClean="0"/>
              <a:t>Click to edit Master title style</a:t>
            </a:r>
            <a:endParaRPr lang="ja-JP" altLang="en-US"/>
          </a:p>
        </p:txBody>
      </p:sp>
      <p:sp>
        <p:nvSpPr>
          <p:cNvPr id="3" name="Picture Placeholder 2"/>
          <p:cNvSpPr>
            <a:spLocks noGrp="1"/>
          </p:cNvSpPr>
          <p:nvPr>
            <p:ph type="pic" idx="1"/>
          </p:nvPr>
        </p:nvSpPr>
        <p:spPr>
          <a:xfrm>
            <a:off x="5185067" y="988485"/>
            <a:ext cx="6173807" cy="4872567"/>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ja-JP" altLang="en-US" noProof="0" smtClean="0"/>
          </a:p>
        </p:txBody>
      </p:sp>
      <p:sp>
        <p:nvSpPr>
          <p:cNvPr id="4" name="Text Placeholder 3"/>
          <p:cNvSpPr>
            <a:spLocks noGrp="1"/>
          </p:cNvSpPr>
          <p:nvPr>
            <p:ph type="body" sz="half" idx="2"/>
          </p:nvPr>
        </p:nvSpPr>
        <p:spPr>
          <a:xfrm>
            <a:off x="840537" y="2057400"/>
            <a:ext cx="3933791" cy="3812117"/>
          </a:xfrm>
          <a:prstGeom prst="rect">
            <a:avLst/>
          </a:prstGeo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ltLang="ja-JP" smtClean="0"/>
              <a:t>Click to edit Master text styles</a:t>
            </a:r>
          </a:p>
        </p:txBody>
      </p:sp>
    </p:spTree>
    <p:extLst>
      <p:ext uri="{BB962C8B-B14F-4D97-AF65-F5344CB8AC3E}">
        <p14:creationId xmlns:p14="http://schemas.microsoft.com/office/powerpoint/2010/main" val="1100434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Vertical Text Placeholder 2"/>
          <p:cNvSpPr>
            <a:spLocks noGrp="1"/>
          </p:cNvSpPr>
          <p:nvPr>
            <p:ph type="body" orient="vert" idx="1"/>
          </p:nvPr>
        </p:nvSpPr>
        <p:spPr>
          <a:xfrm>
            <a:off x="838419" y="1826684"/>
            <a:ext cx="10518338" cy="4349749"/>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1082620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11525" y="1659467"/>
            <a:ext cx="2883651" cy="4516967"/>
          </a:xfrm>
        </p:spPr>
        <p:txBody>
          <a:bodyPr vert="eaVert"/>
          <a:lstStyle/>
          <a:p>
            <a:r>
              <a:rPr lang="en-US" altLang="ja-JP" smtClean="0"/>
              <a:t>Click to edit Master title style</a:t>
            </a:r>
            <a:endParaRPr lang="ja-JP" altLang="en-US"/>
          </a:p>
        </p:txBody>
      </p:sp>
      <p:sp>
        <p:nvSpPr>
          <p:cNvPr id="3" name="Vertical Text Placeholder 2"/>
          <p:cNvSpPr>
            <a:spLocks noGrp="1"/>
          </p:cNvSpPr>
          <p:nvPr>
            <p:ph type="body" orient="vert" idx="1"/>
          </p:nvPr>
        </p:nvSpPr>
        <p:spPr>
          <a:xfrm>
            <a:off x="654222" y="1659467"/>
            <a:ext cx="8454050" cy="4516967"/>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2304365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397" y="1121833"/>
            <a:ext cx="9146381" cy="2387600"/>
          </a:xfrm>
        </p:spPr>
        <p:txBody>
          <a:bodyPr anchor="b"/>
          <a:lstStyle>
            <a:lvl1pPr algn="ctr">
              <a:defRPr sz="8000"/>
            </a:lvl1pPr>
          </a:lstStyle>
          <a:p>
            <a:r>
              <a:rPr lang="en-US" altLang="ja-JP" smtClean="0"/>
              <a:t>Click to edit Master title style</a:t>
            </a:r>
            <a:endParaRPr lang="ja-JP" altLang="en-US"/>
          </a:p>
        </p:txBody>
      </p:sp>
      <p:sp>
        <p:nvSpPr>
          <p:cNvPr id="3" name="Subtitle 2"/>
          <p:cNvSpPr>
            <a:spLocks noGrp="1"/>
          </p:cNvSpPr>
          <p:nvPr>
            <p:ph type="subTitle" idx="1"/>
          </p:nvPr>
        </p:nvSpPr>
        <p:spPr>
          <a:xfrm>
            <a:off x="1524397" y="3602568"/>
            <a:ext cx="9146381"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ltLang="ja-JP" smtClean="0"/>
              <a:t>Click to edit Master subtitle style</a:t>
            </a:r>
            <a:endParaRPr lang="ja-JP" altLang="en-US"/>
          </a:p>
        </p:txBody>
      </p:sp>
    </p:spTree>
    <p:extLst>
      <p:ext uri="{BB962C8B-B14F-4D97-AF65-F5344CB8AC3E}">
        <p14:creationId xmlns:p14="http://schemas.microsoft.com/office/powerpoint/2010/main" val="8090404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2732010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068" y="1710267"/>
            <a:ext cx="10518338" cy="2853267"/>
          </a:xfrm>
        </p:spPr>
        <p:txBody>
          <a:bodyPr anchor="b"/>
          <a:lstStyle>
            <a:lvl1pPr>
              <a:defRPr sz="8000"/>
            </a:lvl1pPr>
          </a:lstStyle>
          <a:p>
            <a:r>
              <a:rPr lang="en-US" altLang="ja-JP" smtClean="0"/>
              <a:t>Click to edit Master title style</a:t>
            </a:r>
            <a:endParaRPr lang="ja-JP" altLang="en-US"/>
          </a:p>
        </p:txBody>
      </p:sp>
      <p:sp>
        <p:nvSpPr>
          <p:cNvPr id="3" name="Text Placeholder 2"/>
          <p:cNvSpPr>
            <a:spLocks noGrp="1"/>
          </p:cNvSpPr>
          <p:nvPr>
            <p:ph type="body" idx="1"/>
          </p:nvPr>
        </p:nvSpPr>
        <p:spPr>
          <a:xfrm>
            <a:off x="832068" y="4588934"/>
            <a:ext cx="10518338" cy="1500717"/>
          </a:xfr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en-US" altLang="ja-JP" smtClean="0"/>
              <a:t>Click to edit Master text styles</a:t>
            </a:r>
          </a:p>
        </p:txBody>
      </p:sp>
    </p:spTree>
    <p:extLst>
      <p:ext uri="{BB962C8B-B14F-4D97-AF65-F5344CB8AC3E}">
        <p14:creationId xmlns:p14="http://schemas.microsoft.com/office/powerpoint/2010/main" val="27242168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sz="half" idx="1"/>
          </p:nvPr>
        </p:nvSpPr>
        <p:spPr>
          <a:xfrm>
            <a:off x="347224" y="1498601"/>
            <a:ext cx="5646621" cy="5264151"/>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Content Placeholder 3"/>
          <p:cNvSpPr>
            <a:spLocks noGrp="1"/>
          </p:cNvSpPr>
          <p:nvPr>
            <p:ph sz="half" idx="2"/>
          </p:nvPr>
        </p:nvSpPr>
        <p:spPr>
          <a:xfrm>
            <a:off x="6197098" y="1498601"/>
            <a:ext cx="5648737" cy="5264151"/>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12175109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536" y="366185"/>
            <a:ext cx="10518338" cy="1325033"/>
          </a:xfrm>
        </p:spPr>
        <p:txBody>
          <a:bodyPr/>
          <a:lstStyle/>
          <a:p>
            <a:r>
              <a:rPr lang="en-US" altLang="ja-JP" smtClean="0"/>
              <a:t>Click to edit Master title style</a:t>
            </a:r>
            <a:endParaRPr lang="ja-JP" altLang="en-US"/>
          </a:p>
        </p:txBody>
      </p:sp>
      <p:sp>
        <p:nvSpPr>
          <p:cNvPr id="3" name="Text Placeholder 2"/>
          <p:cNvSpPr>
            <a:spLocks noGrp="1"/>
          </p:cNvSpPr>
          <p:nvPr>
            <p:ph type="body" idx="1"/>
          </p:nvPr>
        </p:nvSpPr>
        <p:spPr>
          <a:xfrm>
            <a:off x="840537" y="1680634"/>
            <a:ext cx="5159659"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ltLang="ja-JP" smtClean="0"/>
              <a:t>Click to edit Master text styles</a:t>
            </a:r>
          </a:p>
        </p:txBody>
      </p:sp>
      <p:sp>
        <p:nvSpPr>
          <p:cNvPr id="4" name="Content Placeholder 3"/>
          <p:cNvSpPr>
            <a:spLocks noGrp="1"/>
          </p:cNvSpPr>
          <p:nvPr>
            <p:ph sz="half" idx="2"/>
          </p:nvPr>
        </p:nvSpPr>
        <p:spPr>
          <a:xfrm>
            <a:off x="840537" y="2506133"/>
            <a:ext cx="5159659" cy="368300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5" name="Text Placeholder 4"/>
          <p:cNvSpPr>
            <a:spLocks noGrp="1"/>
          </p:cNvSpPr>
          <p:nvPr>
            <p:ph type="body" sz="quarter" idx="3"/>
          </p:nvPr>
        </p:nvSpPr>
        <p:spPr>
          <a:xfrm>
            <a:off x="6173807" y="1680634"/>
            <a:ext cx="518506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ltLang="ja-JP" smtClean="0"/>
              <a:t>Click to edit Master text styles</a:t>
            </a:r>
          </a:p>
        </p:txBody>
      </p:sp>
      <p:sp>
        <p:nvSpPr>
          <p:cNvPr id="6" name="Content Placeholder 5"/>
          <p:cNvSpPr>
            <a:spLocks noGrp="1"/>
          </p:cNvSpPr>
          <p:nvPr>
            <p:ph sz="quarter" idx="4"/>
          </p:nvPr>
        </p:nvSpPr>
        <p:spPr>
          <a:xfrm>
            <a:off x="6173807" y="2506133"/>
            <a:ext cx="5185067" cy="368300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23326233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Tree>
    <p:extLst>
      <p:ext uri="{BB962C8B-B14F-4D97-AF65-F5344CB8AC3E}">
        <p14:creationId xmlns:p14="http://schemas.microsoft.com/office/powerpoint/2010/main" val="3540113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8775" cy="2852737"/>
          </a:xfrm>
        </p:spPr>
        <p:txBody>
          <a:bodyPr anchor="b"/>
          <a:lstStyle>
            <a:lvl1pPr>
              <a:defRPr sz="6000"/>
            </a:lvl1pPr>
          </a:lstStyle>
          <a:p>
            <a:r>
              <a:rPr lang="en-US" altLang="ja-JP" smtClean="0"/>
              <a:t>Click to edit Master title style</a:t>
            </a:r>
            <a:endParaRPr lang="ja-JP" altLang="en-US"/>
          </a:p>
        </p:txBody>
      </p:sp>
      <p:sp>
        <p:nvSpPr>
          <p:cNvPr id="3" name="Text Placeholder 2"/>
          <p:cNvSpPr>
            <a:spLocks noGrp="1"/>
          </p:cNvSpPr>
          <p:nvPr>
            <p:ph type="body" idx="1"/>
          </p:nvPr>
        </p:nvSpPr>
        <p:spPr>
          <a:xfrm>
            <a:off x="831850" y="4589463"/>
            <a:ext cx="1051877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B53E082B-0BE5-4C4C-94F4-12E78C3F16B2}" type="slidenum">
              <a:rPr lang="en-US" altLang="ja-JP"/>
              <a:pPr>
                <a:defRPr/>
              </a:pPr>
              <a:t>‹#›</a:t>
            </a:fld>
            <a:endParaRPr lang="en-US" altLang="ja-JP"/>
          </a:p>
        </p:txBody>
      </p:sp>
    </p:spTree>
    <p:extLst>
      <p:ext uri="{BB962C8B-B14F-4D97-AF65-F5344CB8AC3E}">
        <p14:creationId xmlns:p14="http://schemas.microsoft.com/office/powerpoint/2010/main" val="2350746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7185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537" y="457200"/>
            <a:ext cx="3933791" cy="1600200"/>
          </a:xfrm>
        </p:spPr>
        <p:txBody>
          <a:bodyPr anchor="b"/>
          <a:lstStyle>
            <a:lvl1pPr>
              <a:defRPr sz="4267"/>
            </a:lvl1pPr>
          </a:lstStyle>
          <a:p>
            <a:r>
              <a:rPr lang="en-US" altLang="ja-JP" smtClean="0"/>
              <a:t>Click to edit Master title style</a:t>
            </a:r>
            <a:endParaRPr lang="ja-JP" altLang="en-US"/>
          </a:p>
        </p:txBody>
      </p:sp>
      <p:sp>
        <p:nvSpPr>
          <p:cNvPr id="3" name="Content Placeholder 2"/>
          <p:cNvSpPr>
            <a:spLocks noGrp="1"/>
          </p:cNvSpPr>
          <p:nvPr>
            <p:ph idx="1"/>
          </p:nvPr>
        </p:nvSpPr>
        <p:spPr>
          <a:xfrm>
            <a:off x="5185067" y="988485"/>
            <a:ext cx="6173807"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Text Placeholder 3"/>
          <p:cNvSpPr>
            <a:spLocks noGrp="1"/>
          </p:cNvSpPr>
          <p:nvPr>
            <p:ph type="body" sz="half" idx="2"/>
          </p:nvPr>
        </p:nvSpPr>
        <p:spPr>
          <a:xfrm>
            <a:off x="840537" y="2057400"/>
            <a:ext cx="3933791"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ltLang="ja-JP" smtClean="0"/>
              <a:t>Click to edit Master text styles</a:t>
            </a:r>
          </a:p>
        </p:txBody>
      </p:sp>
    </p:spTree>
    <p:extLst>
      <p:ext uri="{BB962C8B-B14F-4D97-AF65-F5344CB8AC3E}">
        <p14:creationId xmlns:p14="http://schemas.microsoft.com/office/powerpoint/2010/main" val="35309047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537" y="457200"/>
            <a:ext cx="3933791" cy="1600200"/>
          </a:xfrm>
        </p:spPr>
        <p:txBody>
          <a:bodyPr anchor="b"/>
          <a:lstStyle>
            <a:lvl1pPr>
              <a:defRPr sz="4267"/>
            </a:lvl1pPr>
          </a:lstStyle>
          <a:p>
            <a:r>
              <a:rPr lang="en-US" altLang="ja-JP" smtClean="0"/>
              <a:t>Click to edit Master title style</a:t>
            </a:r>
            <a:endParaRPr lang="ja-JP" altLang="en-US"/>
          </a:p>
        </p:txBody>
      </p:sp>
      <p:sp>
        <p:nvSpPr>
          <p:cNvPr id="3" name="Picture Placeholder 2"/>
          <p:cNvSpPr>
            <a:spLocks noGrp="1"/>
          </p:cNvSpPr>
          <p:nvPr>
            <p:ph type="pic" idx="1"/>
          </p:nvPr>
        </p:nvSpPr>
        <p:spPr>
          <a:xfrm>
            <a:off x="5185067" y="988485"/>
            <a:ext cx="6173807"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ja-JP" altLang="en-US" noProof="0" smtClean="0"/>
          </a:p>
        </p:txBody>
      </p:sp>
      <p:sp>
        <p:nvSpPr>
          <p:cNvPr id="4" name="Text Placeholder 3"/>
          <p:cNvSpPr>
            <a:spLocks noGrp="1"/>
          </p:cNvSpPr>
          <p:nvPr>
            <p:ph type="body" sz="half" idx="2"/>
          </p:nvPr>
        </p:nvSpPr>
        <p:spPr>
          <a:xfrm>
            <a:off x="840537" y="2057400"/>
            <a:ext cx="3933791"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ltLang="ja-JP" smtClean="0"/>
              <a:t>Click to edit Master text styles</a:t>
            </a:r>
          </a:p>
        </p:txBody>
      </p:sp>
    </p:spTree>
    <p:extLst>
      <p:ext uri="{BB962C8B-B14F-4D97-AF65-F5344CB8AC3E}">
        <p14:creationId xmlns:p14="http://schemas.microsoft.com/office/powerpoint/2010/main" val="1490498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911968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72770" y="795867"/>
            <a:ext cx="2873065" cy="5966884"/>
          </a:xfrm>
        </p:spPr>
        <p:txBody>
          <a:bodyPr vert="eaVert"/>
          <a:lstStyle/>
          <a:p>
            <a:r>
              <a:rPr lang="en-US" altLang="ja-JP" smtClean="0"/>
              <a:t>Click to edit Master title style</a:t>
            </a:r>
            <a:endParaRPr lang="ja-JP" altLang="en-US"/>
          </a:p>
        </p:txBody>
      </p:sp>
      <p:sp>
        <p:nvSpPr>
          <p:cNvPr id="3" name="Vertical Text Placeholder 2"/>
          <p:cNvSpPr>
            <a:spLocks noGrp="1"/>
          </p:cNvSpPr>
          <p:nvPr>
            <p:ph type="body" orient="vert" idx="1"/>
          </p:nvPr>
        </p:nvSpPr>
        <p:spPr>
          <a:xfrm>
            <a:off x="347224" y="795867"/>
            <a:ext cx="8422293" cy="5966884"/>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25511739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47224" y="795867"/>
            <a:ext cx="11498611" cy="747184"/>
          </a:xfrm>
        </p:spPr>
        <p:txBody>
          <a:bodyPr/>
          <a:lstStyle/>
          <a:p>
            <a:r>
              <a:rPr lang="en-US" altLang="ja-JP" smtClean="0"/>
              <a:t>Click to edit Master title style</a:t>
            </a:r>
            <a:endParaRPr lang="ja-JP" altLang="en-US"/>
          </a:p>
        </p:txBody>
      </p:sp>
      <p:sp>
        <p:nvSpPr>
          <p:cNvPr id="3" name="Table Placeholder 2"/>
          <p:cNvSpPr>
            <a:spLocks noGrp="1"/>
          </p:cNvSpPr>
          <p:nvPr>
            <p:ph type="tbl" idx="1"/>
          </p:nvPr>
        </p:nvSpPr>
        <p:spPr>
          <a:xfrm>
            <a:off x="347224" y="1498601"/>
            <a:ext cx="11498611" cy="5264151"/>
          </a:xfrm>
        </p:spPr>
        <p:txBody>
          <a:bodyPr/>
          <a:lstStyle/>
          <a:p>
            <a:pPr lvl="0"/>
            <a:endParaRPr lang="ja-JP" altLang="en-US" noProof="0" smtClean="0"/>
          </a:p>
        </p:txBody>
      </p:sp>
    </p:spTree>
    <p:extLst>
      <p:ext uri="{BB962C8B-B14F-4D97-AF65-F5344CB8AC3E}">
        <p14:creationId xmlns:p14="http://schemas.microsoft.com/office/powerpoint/2010/main" val="22060385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397" y="1121833"/>
            <a:ext cx="9146381" cy="2387600"/>
          </a:xfrm>
        </p:spPr>
        <p:txBody>
          <a:bodyPr anchor="b"/>
          <a:lstStyle>
            <a:lvl1pPr algn="ctr">
              <a:defRPr sz="8000"/>
            </a:lvl1pPr>
          </a:lstStyle>
          <a:p>
            <a:r>
              <a:rPr lang="en-US" altLang="ja-JP" smtClean="0"/>
              <a:t>Click to edit Master title style</a:t>
            </a:r>
            <a:endParaRPr lang="ja-JP" altLang="en-US"/>
          </a:p>
        </p:txBody>
      </p:sp>
      <p:sp>
        <p:nvSpPr>
          <p:cNvPr id="3" name="Subtitle 2"/>
          <p:cNvSpPr>
            <a:spLocks noGrp="1"/>
          </p:cNvSpPr>
          <p:nvPr>
            <p:ph type="subTitle" idx="1"/>
          </p:nvPr>
        </p:nvSpPr>
        <p:spPr>
          <a:xfrm>
            <a:off x="1524397" y="3602568"/>
            <a:ext cx="9146381"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ltLang="ja-JP" smtClean="0"/>
              <a:t>Click to edit Master subtitle style</a:t>
            </a:r>
            <a:endParaRPr lang="ja-JP" altLang="en-US"/>
          </a:p>
        </p:txBody>
      </p:sp>
    </p:spTree>
    <p:extLst>
      <p:ext uri="{BB962C8B-B14F-4D97-AF65-F5344CB8AC3E}">
        <p14:creationId xmlns:p14="http://schemas.microsoft.com/office/powerpoint/2010/main" val="1326929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1284456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068" y="1710267"/>
            <a:ext cx="10518338" cy="2853267"/>
          </a:xfrm>
        </p:spPr>
        <p:txBody>
          <a:bodyPr anchor="b"/>
          <a:lstStyle>
            <a:lvl1pPr>
              <a:defRPr sz="8000"/>
            </a:lvl1pPr>
          </a:lstStyle>
          <a:p>
            <a:r>
              <a:rPr lang="en-US" altLang="ja-JP" smtClean="0"/>
              <a:t>Click to edit Master title style</a:t>
            </a:r>
            <a:endParaRPr lang="ja-JP" altLang="en-US"/>
          </a:p>
        </p:txBody>
      </p:sp>
      <p:sp>
        <p:nvSpPr>
          <p:cNvPr id="3" name="Text Placeholder 2"/>
          <p:cNvSpPr>
            <a:spLocks noGrp="1"/>
          </p:cNvSpPr>
          <p:nvPr>
            <p:ph type="body" idx="1"/>
          </p:nvPr>
        </p:nvSpPr>
        <p:spPr>
          <a:xfrm>
            <a:off x="832068" y="4588934"/>
            <a:ext cx="10518338" cy="1500717"/>
          </a:xfr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en-US" altLang="ja-JP" smtClean="0"/>
              <a:t>Click to edit Master text styles</a:t>
            </a:r>
          </a:p>
        </p:txBody>
      </p:sp>
    </p:spTree>
    <p:extLst>
      <p:ext uri="{BB962C8B-B14F-4D97-AF65-F5344CB8AC3E}">
        <p14:creationId xmlns:p14="http://schemas.microsoft.com/office/powerpoint/2010/main" val="3995117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sz="half" idx="1"/>
          </p:nvPr>
        </p:nvSpPr>
        <p:spPr>
          <a:xfrm>
            <a:off x="347224" y="1498601"/>
            <a:ext cx="5646621" cy="5264151"/>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Content Placeholder 3"/>
          <p:cNvSpPr>
            <a:spLocks noGrp="1"/>
          </p:cNvSpPr>
          <p:nvPr>
            <p:ph sz="half" idx="2"/>
          </p:nvPr>
        </p:nvSpPr>
        <p:spPr>
          <a:xfrm>
            <a:off x="6197098" y="1498601"/>
            <a:ext cx="5648737" cy="5264151"/>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3120641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sz="half" idx="1"/>
          </p:nvPr>
        </p:nvSpPr>
        <p:spPr>
          <a:xfrm>
            <a:off x="609600" y="1052513"/>
            <a:ext cx="5411788" cy="507365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Content Placeholder 3"/>
          <p:cNvSpPr>
            <a:spLocks noGrp="1"/>
          </p:cNvSpPr>
          <p:nvPr>
            <p:ph sz="half" idx="2"/>
          </p:nvPr>
        </p:nvSpPr>
        <p:spPr>
          <a:xfrm>
            <a:off x="6173788" y="1052513"/>
            <a:ext cx="5411787" cy="507365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7E092453-0623-441D-A923-F035FAF59F00}" type="slidenum">
              <a:rPr lang="en-US" altLang="ja-JP"/>
              <a:pPr>
                <a:defRPr/>
              </a:pPr>
              <a:t>‹#›</a:t>
            </a:fld>
            <a:endParaRPr lang="en-US" altLang="ja-JP"/>
          </a:p>
        </p:txBody>
      </p:sp>
    </p:spTree>
    <p:extLst>
      <p:ext uri="{BB962C8B-B14F-4D97-AF65-F5344CB8AC3E}">
        <p14:creationId xmlns:p14="http://schemas.microsoft.com/office/powerpoint/2010/main" val="8258318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536" y="366185"/>
            <a:ext cx="10518338" cy="1325033"/>
          </a:xfrm>
        </p:spPr>
        <p:txBody>
          <a:bodyPr/>
          <a:lstStyle/>
          <a:p>
            <a:r>
              <a:rPr lang="en-US" altLang="ja-JP" smtClean="0"/>
              <a:t>Click to edit Master title style</a:t>
            </a:r>
            <a:endParaRPr lang="ja-JP" altLang="en-US"/>
          </a:p>
        </p:txBody>
      </p:sp>
      <p:sp>
        <p:nvSpPr>
          <p:cNvPr id="3" name="Text Placeholder 2"/>
          <p:cNvSpPr>
            <a:spLocks noGrp="1"/>
          </p:cNvSpPr>
          <p:nvPr>
            <p:ph type="body" idx="1"/>
          </p:nvPr>
        </p:nvSpPr>
        <p:spPr>
          <a:xfrm>
            <a:off x="840537" y="1680634"/>
            <a:ext cx="5159659"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ltLang="ja-JP" smtClean="0"/>
              <a:t>Click to edit Master text styles</a:t>
            </a:r>
          </a:p>
        </p:txBody>
      </p:sp>
      <p:sp>
        <p:nvSpPr>
          <p:cNvPr id="4" name="Content Placeholder 3"/>
          <p:cNvSpPr>
            <a:spLocks noGrp="1"/>
          </p:cNvSpPr>
          <p:nvPr>
            <p:ph sz="half" idx="2"/>
          </p:nvPr>
        </p:nvSpPr>
        <p:spPr>
          <a:xfrm>
            <a:off x="840537" y="2506133"/>
            <a:ext cx="5159659" cy="368300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5" name="Text Placeholder 4"/>
          <p:cNvSpPr>
            <a:spLocks noGrp="1"/>
          </p:cNvSpPr>
          <p:nvPr>
            <p:ph type="body" sz="quarter" idx="3"/>
          </p:nvPr>
        </p:nvSpPr>
        <p:spPr>
          <a:xfrm>
            <a:off x="6173807" y="1680634"/>
            <a:ext cx="518506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ltLang="ja-JP" smtClean="0"/>
              <a:t>Click to edit Master text styles</a:t>
            </a:r>
          </a:p>
        </p:txBody>
      </p:sp>
      <p:sp>
        <p:nvSpPr>
          <p:cNvPr id="6" name="Content Placeholder 5"/>
          <p:cNvSpPr>
            <a:spLocks noGrp="1"/>
          </p:cNvSpPr>
          <p:nvPr>
            <p:ph sz="quarter" idx="4"/>
          </p:nvPr>
        </p:nvSpPr>
        <p:spPr>
          <a:xfrm>
            <a:off x="6173807" y="2506133"/>
            <a:ext cx="5185067" cy="368300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37950061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Tree>
    <p:extLst>
      <p:ext uri="{BB962C8B-B14F-4D97-AF65-F5344CB8AC3E}">
        <p14:creationId xmlns:p14="http://schemas.microsoft.com/office/powerpoint/2010/main" val="2284061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180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537" y="457200"/>
            <a:ext cx="3933791" cy="1600200"/>
          </a:xfrm>
        </p:spPr>
        <p:txBody>
          <a:bodyPr anchor="b"/>
          <a:lstStyle>
            <a:lvl1pPr>
              <a:defRPr sz="4267"/>
            </a:lvl1pPr>
          </a:lstStyle>
          <a:p>
            <a:r>
              <a:rPr lang="en-US" altLang="ja-JP" smtClean="0"/>
              <a:t>Click to edit Master title style</a:t>
            </a:r>
            <a:endParaRPr lang="ja-JP" altLang="en-US"/>
          </a:p>
        </p:txBody>
      </p:sp>
      <p:sp>
        <p:nvSpPr>
          <p:cNvPr id="3" name="Content Placeholder 2"/>
          <p:cNvSpPr>
            <a:spLocks noGrp="1"/>
          </p:cNvSpPr>
          <p:nvPr>
            <p:ph idx="1"/>
          </p:nvPr>
        </p:nvSpPr>
        <p:spPr>
          <a:xfrm>
            <a:off x="5185067" y="988485"/>
            <a:ext cx="6173807"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Text Placeholder 3"/>
          <p:cNvSpPr>
            <a:spLocks noGrp="1"/>
          </p:cNvSpPr>
          <p:nvPr>
            <p:ph type="body" sz="half" idx="2"/>
          </p:nvPr>
        </p:nvSpPr>
        <p:spPr>
          <a:xfrm>
            <a:off x="840537" y="2057400"/>
            <a:ext cx="3933791"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ltLang="ja-JP" smtClean="0"/>
              <a:t>Click to edit Master text styles</a:t>
            </a:r>
          </a:p>
        </p:txBody>
      </p:sp>
    </p:spTree>
    <p:extLst>
      <p:ext uri="{BB962C8B-B14F-4D97-AF65-F5344CB8AC3E}">
        <p14:creationId xmlns:p14="http://schemas.microsoft.com/office/powerpoint/2010/main" val="12809992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537" y="457200"/>
            <a:ext cx="3933791" cy="1600200"/>
          </a:xfrm>
        </p:spPr>
        <p:txBody>
          <a:bodyPr anchor="b"/>
          <a:lstStyle>
            <a:lvl1pPr>
              <a:defRPr sz="4267"/>
            </a:lvl1pPr>
          </a:lstStyle>
          <a:p>
            <a:r>
              <a:rPr lang="en-US" altLang="ja-JP" smtClean="0"/>
              <a:t>Click to edit Master title style</a:t>
            </a:r>
            <a:endParaRPr lang="ja-JP" altLang="en-US"/>
          </a:p>
        </p:txBody>
      </p:sp>
      <p:sp>
        <p:nvSpPr>
          <p:cNvPr id="3" name="Picture Placeholder 2"/>
          <p:cNvSpPr>
            <a:spLocks noGrp="1"/>
          </p:cNvSpPr>
          <p:nvPr>
            <p:ph type="pic" idx="1"/>
          </p:nvPr>
        </p:nvSpPr>
        <p:spPr>
          <a:xfrm>
            <a:off x="5185067" y="988485"/>
            <a:ext cx="6173807"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ja-JP" altLang="en-US" noProof="0" smtClean="0"/>
          </a:p>
        </p:txBody>
      </p:sp>
      <p:sp>
        <p:nvSpPr>
          <p:cNvPr id="4" name="Text Placeholder 3"/>
          <p:cNvSpPr>
            <a:spLocks noGrp="1"/>
          </p:cNvSpPr>
          <p:nvPr>
            <p:ph type="body" sz="half" idx="2"/>
          </p:nvPr>
        </p:nvSpPr>
        <p:spPr>
          <a:xfrm>
            <a:off x="840537" y="2057400"/>
            <a:ext cx="3933791"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ltLang="ja-JP" smtClean="0"/>
              <a:t>Click to edit Master text styles</a:t>
            </a:r>
          </a:p>
        </p:txBody>
      </p:sp>
    </p:spTree>
    <p:extLst>
      <p:ext uri="{BB962C8B-B14F-4D97-AF65-F5344CB8AC3E}">
        <p14:creationId xmlns:p14="http://schemas.microsoft.com/office/powerpoint/2010/main" val="10560156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20936943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72770" y="795867"/>
            <a:ext cx="2873065" cy="5966884"/>
          </a:xfrm>
        </p:spPr>
        <p:txBody>
          <a:bodyPr vert="eaVert"/>
          <a:lstStyle/>
          <a:p>
            <a:r>
              <a:rPr lang="en-US" altLang="ja-JP" smtClean="0"/>
              <a:t>Click to edit Master title style</a:t>
            </a:r>
            <a:endParaRPr lang="ja-JP" altLang="en-US"/>
          </a:p>
        </p:txBody>
      </p:sp>
      <p:sp>
        <p:nvSpPr>
          <p:cNvPr id="3" name="Vertical Text Placeholder 2"/>
          <p:cNvSpPr>
            <a:spLocks noGrp="1"/>
          </p:cNvSpPr>
          <p:nvPr>
            <p:ph type="body" orient="vert" idx="1"/>
          </p:nvPr>
        </p:nvSpPr>
        <p:spPr>
          <a:xfrm>
            <a:off x="347224" y="795867"/>
            <a:ext cx="8422293" cy="5966884"/>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Tree>
    <p:extLst>
      <p:ext uri="{BB962C8B-B14F-4D97-AF65-F5344CB8AC3E}">
        <p14:creationId xmlns:p14="http://schemas.microsoft.com/office/powerpoint/2010/main" val="22169795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47224" y="795867"/>
            <a:ext cx="11498611" cy="747184"/>
          </a:xfrm>
        </p:spPr>
        <p:txBody>
          <a:bodyPr/>
          <a:lstStyle/>
          <a:p>
            <a:r>
              <a:rPr lang="en-US" altLang="ja-JP" smtClean="0"/>
              <a:t>Click to edit Master title style</a:t>
            </a:r>
            <a:endParaRPr lang="ja-JP" altLang="en-US"/>
          </a:p>
        </p:txBody>
      </p:sp>
      <p:sp>
        <p:nvSpPr>
          <p:cNvPr id="3" name="Table Placeholder 2"/>
          <p:cNvSpPr>
            <a:spLocks noGrp="1"/>
          </p:cNvSpPr>
          <p:nvPr>
            <p:ph type="tbl" idx="1"/>
          </p:nvPr>
        </p:nvSpPr>
        <p:spPr>
          <a:xfrm>
            <a:off x="347224" y="1498601"/>
            <a:ext cx="11498611" cy="5264151"/>
          </a:xfrm>
        </p:spPr>
        <p:txBody>
          <a:bodyPr/>
          <a:lstStyle/>
          <a:p>
            <a:pPr lvl="0"/>
            <a:endParaRPr lang="ja-JP" altLang="en-US" noProof="0" smtClean="0"/>
          </a:p>
        </p:txBody>
      </p:sp>
    </p:spTree>
    <p:extLst>
      <p:ext uri="{BB962C8B-B14F-4D97-AF65-F5344CB8AC3E}">
        <p14:creationId xmlns:p14="http://schemas.microsoft.com/office/powerpoint/2010/main" val="17316998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0" name="Rectangle 9"/>
          <p:cNvSpPr/>
          <p:nvPr userDrawn="1"/>
        </p:nvSpPr>
        <p:spPr>
          <a:xfrm>
            <a:off x="8536622" y="0"/>
            <a:ext cx="3658553"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ctrTitle" hasCustomPrompt="1"/>
          </p:nvPr>
        </p:nvSpPr>
        <p:spPr>
          <a:xfrm>
            <a:off x="1748589" y="3886200"/>
            <a:ext cx="6707347" cy="457200"/>
          </a:xfrm>
        </p:spPr>
        <p:txBody>
          <a:bodyPr lIns="0" tIns="0" rIns="0" bIns="0">
            <a:noAutofit/>
          </a:bodyPr>
          <a:lstStyle>
            <a:lvl1pPr algn="l">
              <a:defRPr sz="2800" b="1">
                <a:solidFill>
                  <a:srgbClr val="FFFFFF"/>
                </a:solidFill>
              </a:defRPr>
            </a:lvl1pPr>
          </a:lstStyle>
          <a:p>
            <a:r>
              <a:rPr lang="en-US" dirty="0" smtClean="0"/>
              <a:t>Enter Presentation Title</a:t>
            </a:r>
            <a:endParaRPr lang="en-US" dirty="0"/>
          </a:p>
        </p:txBody>
      </p:sp>
      <p:sp>
        <p:nvSpPr>
          <p:cNvPr id="8" name="TextBox 7"/>
          <p:cNvSpPr txBox="1"/>
          <p:nvPr userDrawn="1"/>
        </p:nvSpPr>
        <p:spPr>
          <a:xfrm>
            <a:off x="8841502" y="4937760"/>
            <a:ext cx="2317084" cy="274320"/>
          </a:xfrm>
          <a:prstGeom prst="rect">
            <a:avLst/>
          </a:prstGeom>
          <a:noFill/>
        </p:spPr>
        <p:txBody>
          <a:bodyPr wrap="square" lIns="0" tIns="0" rIns="0" bIns="0" rtlCol="0" anchor="ctr" anchorCtr="0">
            <a:noAutofit/>
          </a:bodyPr>
          <a:lstStyle/>
          <a:p>
            <a:pPr eaLnBrk="1" fontAlgn="auto" hangingPunct="1">
              <a:spcBef>
                <a:spcPts val="0"/>
              </a:spcBef>
              <a:spcAft>
                <a:spcPts val="0"/>
              </a:spcAft>
            </a:pPr>
            <a:r>
              <a:rPr kumimoji="0" lang="en-US" sz="1600" b="1" kern="0" spc="-30" dirty="0" smtClean="0">
                <a:solidFill>
                  <a:srgbClr val="FFFFFF"/>
                </a:solidFill>
                <a:latin typeface="Arial"/>
                <a:ea typeface="+mn-ea"/>
                <a:cs typeface="Arial"/>
              </a:rPr>
              <a:t>Presented by:</a:t>
            </a:r>
          </a:p>
        </p:txBody>
      </p:sp>
      <p:sp>
        <p:nvSpPr>
          <p:cNvPr id="14" name="Text Placeholder 6"/>
          <p:cNvSpPr>
            <a:spLocks noGrp="1"/>
          </p:cNvSpPr>
          <p:nvPr>
            <p:ph type="body" sz="quarter" idx="12" hasCustomPrompt="1"/>
          </p:nvPr>
        </p:nvSpPr>
        <p:spPr>
          <a:xfrm>
            <a:off x="8841502" y="5212080"/>
            <a:ext cx="3170746" cy="750309"/>
          </a:xfrm>
        </p:spPr>
        <p:txBody>
          <a:bodyPr lIns="0" tIns="0" rIns="0" bIns="0" anchor="t"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Title</a:t>
            </a:r>
            <a:endParaRPr lang="en-US" dirty="0"/>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31229" y="6456892"/>
            <a:ext cx="906708"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845" y="1320347"/>
            <a:ext cx="3053220" cy="2582149"/>
          </a:xfrm>
          <a:prstGeom prst="rect">
            <a:avLst/>
          </a:prstGeom>
        </p:spPr>
      </p:pic>
    </p:spTree>
    <p:extLst>
      <p:ext uri="{BB962C8B-B14F-4D97-AF65-F5344CB8AC3E}">
        <p14:creationId xmlns:p14="http://schemas.microsoft.com/office/powerpoint/2010/main" val="316287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5" name="TextBox 4"/>
          <p:cNvSpPr txBox="1"/>
          <p:nvPr userDrawn="1"/>
        </p:nvSpPr>
        <p:spPr>
          <a:xfrm>
            <a:off x="417797" y="1185335"/>
            <a:ext cx="9496429" cy="276999"/>
          </a:xfrm>
          <a:prstGeom prst="rect">
            <a:avLst/>
          </a:prstGeom>
          <a:noFill/>
        </p:spPr>
        <p:txBody>
          <a:bodyPr wrap="square" rtlCol="0">
            <a:spAutoFit/>
          </a:bodyPr>
          <a:lstStyle/>
          <a:p>
            <a:pPr eaLnBrk="1" fontAlgn="auto" hangingPunct="1">
              <a:spcBef>
                <a:spcPts val="0"/>
              </a:spcBef>
              <a:spcAft>
                <a:spcPts val="0"/>
              </a:spcAft>
            </a:pPr>
            <a:r>
              <a:rPr kumimoji="0" lang="en-US" sz="1200" kern="0" spc="-30" dirty="0" smtClean="0">
                <a:solidFill>
                  <a:srgbClr val="FFFFFF"/>
                </a:solidFill>
                <a:latin typeface="Arial"/>
                <a:ea typeface="+mn-ea"/>
                <a:cs typeface="Arial"/>
              </a:rPr>
              <a:t>text</a:t>
            </a:r>
          </a:p>
        </p:txBody>
      </p:sp>
      <p:sp>
        <p:nvSpPr>
          <p:cNvPr id="7" name="Text Placeholder 6"/>
          <p:cNvSpPr>
            <a:spLocks noGrp="1"/>
          </p:cNvSpPr>
          <p:nvPr>
            <p:ph type="body" sz="quarter" idx="10"/>
          </p:nvPr>
        </p:nvSpPr>
        <p:spPr>
          <a:xfrm>
            <a:off x="485550" y="1498600"/>
            <a:ext cx="11348288"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788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8775" cy="1325563"/>
          </a:xfrm>
        </p:spPr>
        <p:txBody>
          <a:bodyPr/>
          <a:lstStyle/>
          <a:p>
            <a:r>
              <a:rPr lang="en-US" altLang="ja-JP" smtClean="0"/>
              <a:t>Click to edit Master title style</a:t>
            </a:r>
            <a:endParaRPr lang="ja-JP" altLang="en-US"/>
          </a:p>
        </p:txBody>
      </p:sp>
      <p:sp>
        <p:nvSpPr>
          <p:cNvPr id="3" name="Text Placeholder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839788" y="2505075"/>
            <a:ext cx="5159375" cy="3684588"/>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5" name="Text Placeholder 4"/>
          <p:cNvSpPr>
            <a:spLocks noGrp="1"/>
          </p:cNvSpPr>
          <p:nvPr>
            <p:ph type="body" sz="quarter" idx="3"/>
          </p:nvPr>
        </p:nvSpPr>
        <p:spPr>
          <a:xfrm>
            <a:off x="6173788"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6173788" y="2505075"/>
            <a:ext cx="5184775" cy="3684588"/>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pPr>
              <a:defRPr/>
            </a:pPr>
            <a:fld id="{CDF5A9FE-41F2-4926-ABBA-48DD6DFB46EA}" type="slidenum">
              <a:rPr lang="en-US" altLang="ja-JP"/>
              <a:pPr>
                <a:defRPr/>
              </a:pPr>
              <a:t>‹#›</a:t>
            </a:fld>
            <a:endParaRPr lang="en-US" altLang="ja-JP"/>
          </a:p>
        </p:txBody>
      </p:sp>
    </p:spTree>
    <p:extLst>
      <p:ext uri="{BB962C8B-B14F-4D97-AF65-F5344CB8AC3E}">
        <p14:creationId xmlns:p14="http://schemas.microsoft.com/office/powerpoint/2010/main" val="18856739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807" y="548640"/>
            <a:ext cx="11707368" cy="553998"/>
          </a:xfrm>
        </p:spPr>
        <p:txBody>
          <a:bodyPr/>
          <a:lstStyle>
            <a:lvl1pPr>
              <a:defRPr sz="3600"/>
            </a:lvl1pPr>
          </a:lstStyle>
          <a:p>
            <a:r>
              <a:rPr lang="en-US" dirty="0" smtClean="0"/>
              <a:t>Click to add title</a:t>
            </a:r>
            <a:endParaRPr lang="en-US" dirty="0"/>
          </a:p>
        </p:txBody>
      </p:sp>
      <p:sp>
        <p:nvSpPr>
          <p:cNvPr id="5" name="TextBox 4"/>
          <p:cNvSpPr txBox="1"/>
          <p:nvPr userDrawn="1"/>
        </p:nvSpPr>
        <p:spPr>
          <a:xfrm>
            <a:off x="417797" y="1185335"/>
            <a:ext cx="9496429" cy="276999"/>
          </a:xfrm>
          <a:prstGeom prst="rect">
            <a:avLst/>
          </a:prstGeom>
          <a:noFill/>
        </p:spPr>
        <p:txBody>
          <a:bodyPr wrap="square" rtlCol="0">
            <a:spAutoFit/>
          </a:bodyPr>
          <a:lstStyle/>
          <a:p>
            <a:pPr eaLnBrk="1" fontAlgn="auto" hangingPunct="1">
              <a:spcBef>
                <a:spcPts val="0"/>
              </a:spcBef>
              <a:spcAft>
                <a:spcPts val="0"/>
              </a:spcAft>
            </a:pPr>
            <a:r>
              <a:rPr kumimoji="0" lang="en-US" sz="1200" kern="0" spc="-30" dirty="0" smtClean="0">
                <a:solidFill>
                  <a:srgbClr val="FFFFFF"/>
                </a:solidFill>
                <a:latin typeface="Arial"/>
                <a:ea typeface="+mn-ea"/>
                <a:cs typeface="Arial"/>
              </a:rPr>
              <a:t>text</a:t>
            </a:r>
          </a:p>
        </p:txBody>
      </p:sp>
      <p:sp>
        <p:nvSpPr>
          <p:cNvPr id="7" name="Text Placeholder 6"/>
          <p:cNvSpPr>
            <a:spLocks noGrp="1"/>
          </p:cNvSpPr>
          <p:nvPr>
            <p:ph type="body" sz="quarter" idx="10"/>
          </p:nvPr>
        </p:nvSpPr>
        <p:spPr>
          <a:xfrm>
            <a:off x="485550" y="1498601"/>
            <a:ext cx="11348288" cy="1908215"/>
          </a:xfrm>
        </p:spPr>
        <p:txBody>
          <a:bodyPr>
            <a:sp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a:blip r:embed="rId2" cstate="print"/>
          <a:stretch>
            <a:fillRect/>
          </a:stretch>
        </p:blipFill>
        <p:spPr>
          <a:xfrm>
            <a:off x="45744" y="6033860"/>
            <a:ext cx="872258" cy="835224"/>
          </a:xfrm>
          <a:prstGeom prst="rect">
            <a:avLst/>
          </a:prstGeom>
        </p:spPr>
      </p:pic>
      <p:grpSp>
        <p:nvGrpSpPr>
          <p:cNvPr id="12" name="Group 11"/>
          <p:cNvGrpSpPr/>
          <p:nvPr userDrawn="1"/>
        </p:nvGrpSpPr>
        <p:grpSpPr>
          <a:xfrm>
            <a:off x="487701" y="268817"/>
            <a:ext cx="506975"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64021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pic>
        <p:nvPicPr>
          <p:cNvPr id="7" name="Picture 6"/>
          <p:cNvPicPr>
            <a:picLocks noChangeAspect="1"/>
          </p:cNvPicPr>
          <p:nvPr userDrawn="1"/>
        </p:nvPicPr>
        <p:blipFill>
          <a:blip r:embed="rId2" cstate="print"/>
          <a:stretch>
            <a:fillRect/>
          </a:stretch>
        </p:blipFill>
        <p:spPr>
          <a:xfrm>
            <a:off x="45744" y="6033860"/>
            <a:ext cx="872258" cy="835224"/>
          </a:xfrm>
          <a:prstGeom prst="rect">
            <a:avLst/>
          </a:prstGeom>
        </p:spPr>
      </p:pic>
      <p:grpSp>
        <p:nvGrpSpPr>
          <p:cNvPr id="8" name="Group 7"/>
          <p:cNvGrpSpPr/>
          <p:nvPr userDrawn="1"/>
        </p:nvGrpSpPr>
        <p:grpSpPr>
          <a:xfrm>
            <a:off x="487701" y="268817"/>
            <a:ext cx="506975"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247790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Tree>
    <p:extLst>
      <p:ext uri="{BB962C8B-B14F-4D97-AF65-F5344CB8AC3E}">
        <p14:creationId xmlns:p14="http://schemas.microsoft.com/office/powerpoint/2010/main" val="107302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8" name="Text Placeholder 7"/>
          <p:cNvSpPr>
            <a:spLocks noGrp="1"/>
          </p:cNvSpPr>
          <p:nvPr>
            <p:ph type="body" sz="quarter" idx="10"/>
          </p:nvPr>
        </p:nvSpPr>
        <p:spPr>
          <a:xfrm>
            <a:off x="484842" y="1701800"/>
            <a:ext cx="5409493" cy="190821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ext Placeholder 9"/>
          <p:cNvSpPr>
            <a:spLocks noGrp="1"/>
          </p:cNvSpPr>
          <p:nvPr>
            <p:ph type="body" sz="quarter" idx="11"/>
          </p:nvPr>
        </p:nvSpPr>
        <p:spPr>
          <a:xfrm>
            <a:off x="6255673" y="1693863"/>
            <a:ext cx="5409494"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1988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8" name="Text Placeholder 7"/>
          <p:cNvSpPr>
            <a:spLocks noGrp="1"/>
          </p:cNvSpPr>
          <p:nvPr>
            <p:ph type="body" sz="quarter" idx="10"/>
          </p:nvPr>
        </p:nvSpPr>
        <p:spPr>
          <a:xfrm>
            <a:off x="484842" y="1701800"/>
            <a:ext cx="5409493"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1"/>
          </p:nvPr>
        </p:nvSpPr>
        <p:spPr>
          <a:xfrm>
            <a:off x="6255673" y="1693863"/>
            <a:ext cx="5409494"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cstate="print"/>
          <a:stretch>
            <a:fillRect/>
          </a:stretch>
        </p:blipFill>
        <p:spPr>
          <a:xfrm>
            <a:off x="45744" y="6033860"/>
            <a:ext cx="872258" cy="835224"/>
          </a:xfrm>
          <a:prstGeom prst="rect">
            <a:avLst/>
          </a:prstGeom>
        </p:spPr>
      </p:pic>
      <p:grpSp>
        <p:nvGrpSpPr>
          <p:cNvPr id="11" name="Group 10"/>
          <p:cNvGrpSpPr/>
          <p:nvPr userDrawn="1"/>
        </p:nvGrpSpPr>
        <p:grpSpPr>
          <a:xfrm>
            <a:off x="487701" y="268817"/>
            <a:ext cx="506975"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401933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60994" y="1371600"/>
            <a:ext cx="4073189" cy="5486400"/>
          </a:xfrm>
          <a:solidFill>
            <a:schemeClr val="bg1"/>
          </a:solidFill>
        </p:spPr>
        <p:txBody>
          <a:bodyPr>
            <a:normAutofit/>
          </a:bodyPr>
          <a:lstStyle>
            <a:lvl1pPr marL="0" indent="0" algn="ctr">
              <a:buNone/>
              <a:defRPr sz="1400"/>
            </a:lvl1pPr>
          </a:lstStyle>
          <a:p>
            <a:r>
              <a:rPr lang="en-US" dirty="0" smtClean="0"/>
              <a:t>Click icon below to insert picture</a:t>
            </a:r>
            <a:endParaRPr lang="en-US" dirty="0"/>
          </a:p>
        </p:txBody>
      </p:sp>
      <p:sp>
        <p:nvSpPr>
          <p:cNvPr id="22" name="Picture Placeholder 21"/>
          <p:cNvSpPr>
            <a:spLocks noGrp="1"/>
          </p:cNvSpPr>
          <p:nvPr>
            <p:ph type="pic" sz="quarter" idx="13" hasCustomPrompt="1"/>
          </p:nvPr>
        </p:nvSpPr>
        <p:spPr>
          <a:xfrm>
            <a:off x="0" y="1371600"/>
            <a:ext cx="4060994" cy="5486400"/>
          </a:xfrm>
        </p:spPr>
        <p:txBody>
          <a:bodyPr>
            <a:normAutofit/>
          </a:bodyPr>
          <a:lstStyle>
            <a:lvl1pPr marL="0" indent="0" algn="ctr">
              <a:buNone/>
              <a:defRPr sz="1400"/>
            </a:lvl1pPr>
          </a:lstStyle>
          <a:p>
            <a:r>
              <a:rPr lang="en-US" dirty="0" smtClean="0"/>
              <a:t>Click icon below to insert picture</a:t>
            </a:r>
            <a:endParaRPr lang="en-US" dirty="0"/>
          </a:p>
        </p:txBody>
      </p:sp>
      <p:sp>
        <p:nvSpPr>
          <p:cNvPr id="24" name="Picture Placeholder 21"/>
          <p:cNvSpPr>
            <a:spLocks noGrp="1"/>
          </p:cNvSpPr>
          <p:nvPr>
            <p:ph type="pic" sz="quarter" idx="15" hasCustomPrompt="1"/>
          </p:nvPr>
        </p:nvSpPr>
        <p:spPr>
          <a:xfrm>
            <a:off x="8134182" y="1371600"/>
            <a:ext cx="4060994" cy="5486400"/>
          </a:xfrm>
        </p:spPr>
        <p:txBody>
          <a:bodyPr>
            <a:normAutofit/>
          </a:bodyPr>
          <a:lstStyle>
            <a:lvl1pPr marL="0" indent="0" algn="ctr">
              <a:buNone/>
              <a:defRPr sz="1400"/>
            </a:lvl1pPr>
          </a:lstStyle>
          <a:p>
            <a:r>
              <a:rPr lang="en-US" dirty="0" smtClean="0"/>
              <a:t>Click icon below to insert picture</a:t>
            </a:r>
            <a:endParaRPr lang="en-US" dirty="0"/>
          </a:p>
        </p:txBody>
      </p:sp>
      <p:sp>
        <p:nvSpPr>
          <p:cNvPr id="25" name="Text Placeholder 6"/>
          <p:cNvSpPr>
            <a:spLocks noGrp="1"/>
          </p:cNvSpPr>
          <p:nvPr>
            <p:ph type="body" sz="quarter" idx="11" hasCustomPrompt="1"/>
          </p:nvPr>
        </p:nvSpPr>
        <p:spPr>
          <a:xfrm>
            <a:off x="506100" y="2148840"/>
            <a:ext cx="3048793"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6" name="Text Placeholder 6"/>
          <p:cNvSpPr>
            <a:spLocks noGrp="1"/>
          </p:cNvSpPr>
          <p:nvPr>
            <p:ph type="body" sz="quarter" idx="16" hasCustomPrompt="1"/>
          </p:nvPr>
        </p:nvSpPr>
        <p:spPr>
          <a:xfrm>
            <a:off x="4573192" y="2148840"/>
            <a:ext cx="3048793"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7" name="Text Placeholder 6"/>
          <p:cNvSpPr>
            <a:spLocks noGrp="1"/>
          </p:cNvSpPr>
          <p:nvPr>
            <p:ph type="body" sz="quarter" idx="17" hasCustomPrompt="1"/>
          </p:nvPr>
        </p:nvSpPr>
        <p:spPr>
          <a:xfrm>
            <a:off x="8640282" y="2148840"/>
            <a:ext cx="3048793"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944" y="6205574"/>
            <a:ext cx="797455" cy="448242"/>
          </a:xfrm>
          <a:prstGeom prst="rect">
            <a:avLst/>
          </a:prstGeom>
        </p:spPr>
      </p:pic>
      <p:sp>
        <p:nvSpPr>
          <p:cNvPr id="15" name="Title 1"/>
          <p:cNvSpPr>
            <a:spLocks noGrp="1"/>
          </p:cNvSpPr>
          <p:nvPr>
            <p:ph type="title" hasCustomPrompt="1"/>
          </p:nvPr>
        </p:nvSpPr>
        <p:spPr>
          <a:xfrm>
            <a:off x="487807" y="548640"/>
            <a:ext cx="11707368" cy="553998"/>
          </a:xfrm>
        </p:spPr>
        <p:txBody>
          <a:bodyPr/>
          <a:lstStyle/>
          <a:p>
            <a:r>
              <a:rPr lang="en-US" dirty="0" smtClean="0"/>
              <a:t>Click to add title</a:t>
            </a:r>
            <a:endParaRPr lang="en-US" dirty="0"/>
          </a:p>
        </p:txBody>
      </p:sp>
      <p:grpSp>
        <p:nvGrpSpPr>
          <p:cNvPr id="14" name="Group 13"/>
          <p:cNvGrpSpPr/>
          <p:nvPr userDrawn="1"/>
        </p:nvGrpSpPr>
        <p:grpSpPr>
          <a:xfrm>
            <a:off x="487701" y="268817"/>
            <a:ext cx="506975"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480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3" y="0"/>
            <a:ext cx="4588282"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2" name="Title 1"/>
          <p:cNvSpPr>
            <a:spLocks noGrp="1"/>
          </p:cNvSpPr>
          <p:nvPr>
            <p:ph type="title" hasCustomPrompt="1"/>
          </p:nvPr>
        </p:nvSpPr>
        <p:spPr>
          <a:xfrm>
            <a:off x="487808" y="548640"/>
            <a:ext cx="4100477" cy="553998"/>
          </a:xfrm>
        </p:spPr>
        <p:txBody>
          <a:bodyPr rIns="0"/>
          <a:lstStyle>
            <a:lvl1pPr>
              <a:defRPr baseline="0">
                <a:solidFill>
                  <a:schemeClr val="bg1"/>
                </a:solidFill>
              </a:defRPr>
            </a:lvl1pPr>
          </a:lstStyle>
          <a:p>
            <a:r>
              <a:rPr lang="en-US" dirty="0" smtClean="0"/>
              <a:t>Click to add title</a:t>
            </a:r>
            <a:endParaRPr lang="en-US" dirty="0"/>
          </a:p>
        </p:txBody>
      </p:sp>
      <p:pic>
        <p:nvPicPr>
          <p:cNvPr id="8" name="Picture 7"/>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9" name="Group 8"/>
          <p:cNvGrpSpPr/>
          <p:nvPr userDrawn="1"/>
        </p:nvGrpSpPr>
        <p:grpSpPr>
          <a:xfrm>
            <a:off x="487701" y="268817"/>
            <a:ext cx="506975"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361342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0"/>
            <a:ext cx="1219517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3" name="Rectangle 12"/>
          <p:cNvSpPr/>
          <p:nvPr userDrawn="1"/>
        </p:nvSpPr>
        <p:spPr>
          <a:xfrm>
            <a:off x="1" y="4846320"/>
            <a:ext cx="1219517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4" name="Title 1"/>
          <p:cNvSpPr>
            <a:spLocks noGrp="1"/>
          </p:cNvSpPr>
          <p:nvPr>
            <p:ph type="title" hasCustomPrompt="1"/>
          </p:nvPr>
        </p:nvSpPr>
        <p:spPr>
          <a:xfrm>
            <a:off x="487807" y="548640"/>
            <a:ext cx="11707368" cy="553998"/>
          </a:xfrm>
        </p:spPr>
        <p:txBody>
          <a:bodyPr/>
          <a:lstStyle>
            <a:lvl1pPr>
              <a:defRPr>
                <a:solidFill>
                  <a:schemeClr val="bg1"/>
                </a:solidFill>
              </a:defRPr>
            </a:lvl1pPr>
          </a:lstStyle>
          <a:p>
            <a:r>
              <a:rPr lang="en-US" dirty="0" smtClean="0"/>
              <a:t>Click to add title</a:t>
            </a:r>
            <a:endParaRPr lang="en-US" dirty="0"/>
          </a:p>
        </p:txBody>
      </p:sp>
      <p:sp>
        <p:nvSpPr>
          <p:cNvPr id="17" name="TextBox 16"/>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mn-ea"/>
                <a:cs typeface="Arial"/>
              </a:rPr>
              <a:t>© IBM Corporation </a:t>
            </a:r>
          </a:p>
        </p:txBody>
      </p:sp>
      <p:sp>
        <p:nvSpPr>
          <p:cNvPr id="19" name="TextBox 18"/>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mn-ea"/>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mn-ea"/>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20" name="Group 19"/>
          <p:cNvGrpSpPr/>
          <p:nvPr userDrawn="1"/>
        </p:nvGrpSpPr>
        <p:grpSpPr>
          <a:xfrm>
            <a:off x="487701" y="268817"/>
            <a:ext cx="506975"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22546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0"/>
            <a:ext cx="1219517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3" name="Rectangle 12"/>
          <p:cNvSpPr/>
          <p:nvPr userDrawn="1"/>
        </p:nvSpPr>
        <p:spPr>
          <a:xfrm>
            <a:off x="0" y="0"/>
            <a:ext cx="458828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4" name="Title 1"/>
          <p:cNvSpPr>
            <a:spLocks noGrp="1"/>
          </p:cNvSpPr>
          <p:nvPr>
            <p:ph type="title" hasCustomPrompt="1"/>
          </p:nvPr>
        </p:nvSpPr>
        <p:spPr>
          <a:xfrm>
            <a:off x="487808" y="548640"/>
            <a:ext cx="4088402" cy="553998"/>
          </a:xfrm>
        </p:spPr>
        <p:txBody>
          <a:bodyPr rIns="0">
            <a:spAutoFit/>
          </a:bodyPr>
          <a:lstStyle>
            <a:lvl1pPr>
              <a:defRPr>
                <a:solidFill>
                  <a:schemeClr val="bg1"/>
                </a:solidFill>
              </a:defRPr>
            </a:lvl1pPr>
          </a:lstStyle>
          <a:p>
            <a:r>
              <a:rPr lang="en-US" dirty="0" smtClean="0"/>
              <a:t>Click to add title</a:t>
            </a:r>
            <a:endParaRPr lang="en-US" dirty="0"/>
          </a:p>
        </p:txBody>
      </p:sp>
      <p:sp>
        <p:nvSpPr>
          <p:cNvPr id="17" name="TextBox 16"/>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black"/>
                </a:solidFill>
                <a:latin typeface="Arial"/>
                <a:ea typeface="+mn-ea"/>
                <a:cs typeface="Arial"/>
              </a:rPr>
              <a:t>© IBM Corporation </a:t>
            </a:r>
          </a:p>
        </p:txBody>
      </p:sp>
      <p:sp>
        <p:nvSpPr>
          <p:cNvPr id="19" name="TextBox 18"/>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black"/>
                </a:solidFill>
                <a:latin typeface="Arial"/>
                <a:ea typeface="+mn-ea"/>
                <a:cs typeface="Arial"/>
              </a:rPr>
              <a:pPr defTabSz="457200" eaLnBrk="1" fontAlgn="auto" hangingPunct="1">
                <a:spcBef>
                  <a:spcPts val="0"/>
                </a:spcBef>
                <a:spcAft>
                  <a:spcPts val="0"/>
                </a:spcAft>
              </a:pPr>
              <a:t>‹#›</a:t>
            </a:fld>
            <a:endParaRPr kumimoji="0" lang="en-US" sz="800" kern="0" spc="-30" dirty="0">
              <a:solidFill>
                <a:prstClr val="black"/>
              </a:solidFill>
              <a:latin typeface="Arial"/>
              <a:ea typeface="+mn-ea"/>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20" name="Group 19"/>
          <p:cNvGrpSpPr/>
          <p:nvPr userDrawn="1"/>
        </p:nvGrpSpPr>
        <p:grpSpPr>
          <a:xfrm>
            <a:off x="487701" y="268817"/>
            <a:ext cx="506975"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02322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1" y="0"/>
            <a:ext cx="1219517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4" name="Rectangle 13"/>
          <p:cNvSpPr/>
          <p:nvPr userDrawn="1"/>
        </p:nvSpPr>
        <p:spPr>
          <a:xfrm>
            <a:off x="0" y="0"/>
            <a:ext cx="4588284"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23" name="Title 1"/>
          <p:cNvSpPr>
            <a:spLocks noGrp="1"/>
          </p:cNvSpPr>
          <p:nvPr>
            <p:ph type="title" hasCustomPrompt="1"/>
          </p:nvPr>
        </p:nvSpPr>
        <p:spPr>
          <a:xfrm>
            <a:off x="487808" y="548640"/>
            <a:ext cx="4088402" cy="553998"/>
          </a:xfrm>
        </p:spPr>
        <p:txBody>
          <a:bodyPr rIns="0">
            <a:spAutoFit/>
          </a:bodyPr>
          <a:lstStyle>
            <a:lvl1pPr>
              <a:defRPr>
                <a:solidFill>
                  <a:srgbClr val="085571"/>
                </a:solidFill>
              </a:defRPr>
            </a:lvl1pPr>
          </a:lstStyle>
          <a:p>
            <a:r>
              <a:rPr lang="en-US" dirty="0" smtClean="0"/>
              <a:t>Click to add title</a:t>
            </a:r>
            <a:endParaRPr lang="en-US" dirty="0"/>
          </a:p>
        </p:txBody>
      </p:sp>
      <p:sp>
        <p:nvSpPr>
          <p:cNvPr id="12" name="TextBox 11"/>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mn-ea"/>
                <a:cs typeface="Arial"/>
              </a:rPr>
              <a:t>© IBM Corporation </a:t>
            </a:r>
          </a:p>
        </p:txBody>
      </p:sp>
      <p:sp>
        <p:nvSpPr>
          <p:cNvPr id="15" name="TextBox 14"/>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mn-ea"/>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mn-ea"/>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16" name="Group 15"/>
          <p:cNvGrpSpPr/>
          <p:nvPr userDrawn="1"/>
        </p:nvGrpSpPr>
        <p:grpSpPr>
          <a:xfrm>
            <a:off x="487701" y="268817"/>
            <a:ext cx="506975"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50583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pPr>
              <a:defRPr/>
            </a:pPr>
            <a:fld id="{B685F340-D2D2-4F00-BFAC-3D126E5F6C44}" type="slidenum">
              <a:rPr lang="en-US" altLang="ja-JP"/>
              <a:pPr>
                <a:defRPr/>
              </a:pPr>
              <a:t>‹#›</a:t>
            </a:fld>
            <a:endParaRPr lang="en-US" altLang="ja-JP"/>
          </a:p>
        </p:txBody>
      </p:sp>
    </p:spTree>
    <p:extLst>
      <p:ext uri="{BB962C8B-B14F-4D97-AF65-F5344CB8AC3E}">
        <p14:creationId xmlns:p14="http://schemas.microsoft.com/office/powerpoint/2010/main" val="37258117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3" y="0"/>
            <a:ext cx="458828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2" name="Title 1"/>
          <p:cNvSpPr>
            <a:spLocks noGrp="1"/>
          </p:cNvSpPr>
          <p:nvPr>
            <p:ph type="title" hasCustomPrompt="1"/>
          </p:nvPr>
        </p:nvSpPr>
        <p:spPr>
          <a:xfrm>
            <a:off x="487808" y="548640"/>
            <a:ext cx="4088401" cy="553998"/>
          </a:xfrm>
        </p:spPr>
        <p:txBody>
          <a:bodyPr wrap="square" rIns="0">
            <a:spAutoFit/>
          </a:bodyPr>
          <a:lstStyle>
            <a:lvl1pPr>
              <a:defRPr>
                <a:solidFill>
                  <a:schemeClr val="bg1"/>
                </a:solidFill>
              </a:defRPr>
            </a:lvl1pPr>
          </a:lstStyle>
          <a:p>
            <a:r>
              <a:rPr lang="en-US" dirty="0" smtClean="0"/>
              <a:t>Click to add title</a:t>
            </a:r>
            <a:endParaRPr lang="en-US" dirty="0"/>
          </a:p>
        </p:txBody>
      </p:sp>
      <p:pic>
        <p:nvPicPr>
          <p:cNvPr id="8" name="Picture 7"/>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9" name="Group 8"/>
          <p:cNvGrpSpPr/>
          <p:nvPr userDrawn="1"/>
        </p:nvGrpSpPr>
        <p:grpSpPr>
          <a:xfrm>
            <a:off x="487701" y="268817"/>
            <a:ext cx="506975"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26793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1" y="0"/>
            <a:ext cx="1219517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5" name="Rectangle 4"/>
          <p:cNvSpPr/>
          <p:nvPr userDrawn="1"/>
        </p:nvSpPr>
        <p:spPr>
          <a:xfrm flipV="1">
            <a:off x="7655215" y="0"/>
            <a:ext cx="4539961"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0" y="0"/>
            <a:ext cx="1707325"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1919779" y="1423268"/>
            <a:ext cx="5675039" cy="492443"/>
          </a:xfrm>
        </p:spPr>
        <p:txBody>
          <a:bodyPr wrap="square" lIns="0" tIns="0" rIns="0" bIns="0" anchor="t" anchorCtr="0">
            <a:spAutoFit/>
          </a:bodyPr>
          <a:lstStyle>
            <a:lvl1pPr algn="l">
              <a:defRPr sz="3200">
                <a:solidFill>
                  <a:srgbClr val="FFFFFF"/>
                </a:solidFill>
              </a:defRPr>
            </a:lvl1pPr>
          </a:lstStyle>
          <a:p>
            <a:r>
              <a:rPr lang="en-US" dirty="0" smtClean="0"/>
              <a:t>Click to add title</a:t>
            </a:r>
            <a:endParaRPr lang="en-US" dirty="0"/>
          </a:p>
        </p:txBody>
      </p:sp>
      <p:sp>
        <p:nvSpPr>
          <p:cNvPr id="12" name="TextBox 11"/>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mn-ea"/>
                <a:cs typeface="Arial"/>
              </a:rPr>
              <a:t>© IBM Corporation </a:t>
            </a:r>
          </a:p>
        </p:txBody>
      </p:sp>
      <p:sp>
        <p:nvSpPr>
          <p:cNvPr id="16" name="TextBox 15"/>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mn-ea"/>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mn-ea"/>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18" name="Group 17"/>
          <p:cNvGrpSpPr/>
          <p:nvPr userDrawn="1"/>
        </p:nvGrpSpPr>
        <p:grpSpPr>
          <a:xfrm>
            <a:off x="1918895" y="1005840"/>
            <a:ext cx="506975"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346577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7317105" y="0"/>
            <a:ext cx="487807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7" name="Text Placeholder 6"/>
          <p:cNvSpPr>
            <a:spLocks noGrp="1"/>
          </p:cNvSpPr>
          <p:nvPr>
            <p:ph type="body" sz="quarter" idx="12" hasCustomPrompt="1"/>
          </p:nvPr>
        </p:nvSpPr>
        <p:spPr>
          <a:xfrm>
            <a:off x="457319" y="2377442"/>
            <a:ext cx="6859786" cy="333425"/>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title</a:t>
            </a:r>
            <a:endParaRPr lang="en-US" dirty="0"/>
          </a:p>
        </p:txBody>
      </p:sp>
      <p:sp>
        <p:nvSpPr>
          <p:cNvPr id="12" name="TextBox 11"/>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mn-ea"/>
                <a:cs typeface="Arial"/>
              </a:rPr>
              <a:t>© IBM Corporation </a:t>
            </a:r>
          </a:p>
        </p:txBody>
      </p:sp>
      <p:sp>
        <p:nvSpPr>
          <p:cNvPr id="14" name="TextBox 13"/>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mn-ea"/>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mn-ea"/>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15" name="Group 14"/>
          <p:cNvGrpSpPr/>
          <p:nvPr userDrawn="1"/>
        </p:nvGrpSpPr>
        <p:grpSpPr>
          <a:xfrm>
            <a:off x="487701" y="2011680"/>
            <a:ext cx="506975"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17084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1" y="0"/>
            <a:ext cx="1219517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8414670" y="0"/>
            <a:ext cx="3780505"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907863" y="1508762"/>
            <a:ext cx="7495941"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63464" y="0"/>
            <a:ext cx="731711"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6990" y="1431169"/>
            <a:ext cx="4568186" cy="5003752"/>
          </a:xfrm>
          <a:prstGeom prst="rect">
            <a:avLst/>
          </a:prstGeom>
        </p:spPr>
      </p:pic>
      <p:sp>
        <p:nvSpPr>
          <p:cNvPr id="10" name="TextBox 9"/>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mn-ea"/>
                <a:cs typeface="Arial"/>
              </a:rPr>
              <a:t>© IBM Corporation </a:t>
            </a:r>
          </a:p>
        </p:txBody>
      </p:sp>
      <p:sp>
        <p:nvSpPr>
          <p:cNvPr id="11" name="TextBox 10"/>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mn-ea"/>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mn-ea"/>
              <a:cs typeface="Arial"/>
            </a:endParaRPr>
          </a:p>
        </p:txBody>
      </p:sp>
    </p:spTree>
    <p:extLst>
      <p:ext uri="{BB962C8B-B14F-4D97-AF65-F5344CB8AC3E}">
        <p14:creationId xmlns:p14="http://schemas.microsoft.com/office/powerpoint/2010/main" val="209129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1" y="0"/>
            <a:ext cx="1219517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8414670" y="0"/>
            <a:ext cx="378050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907863" y="1508762"/>
            <a:ext cx="7495941"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63464" y="0"/>
            <a:ext cx="731711"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TextBox 10"/>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mn-ea"/>
                <a:cs typeface="Arial"/>
              </a:rPr>
              <a:t>© IBM Corporation </a:t>
            </a:r>
          </a:p>
        </p:txBody>
      </p:sp>
      <p:sp>
        <p:nvSpPr>
          <p:cNvPr id="14" name="TextBox 13"/>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mn-ea"/>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mn-ea"/>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6990" y="1431169"/>
            <a:ext cx="4568186" cy="5003752"/>
          </a:xfrm>
          <a:prstGeom prst="rect">
            <a:avLst/>
          </a:prstGeom>
        </p:spPr>
      </p:pic>
    </p:spTree>
    <p:extLst>
      <p:ext uri="{BB962C8B-B14F-4D97-AF65-F5344CB8AC3E}">
        <p14:creationId xmlns:p14="http://schemas.microsoft.com/office/powerpoint/2010/main" val="1479689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8414670" y="0"/>
            <a:ext cx="3780505"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907863" y="1508762"/>
            <a:ext cx="7520090"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63464" y="0"/>
            <a:ext cx="731711"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TextBox 10"/>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mn-ea"/>
                <a:cs typeface="Arial"/>
              </a:rPr>
              <a:t>© IBM Corporation </a:t>
            </a:r>
          </a:p>
        </p:txBody>
      </p:sp>
      <p:sp>
        <p:nvSpPr>
          <p:cNvPr id="14" name="TextBox 13"/>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mn-ea"/>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mn-ea"/>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6990" y="1431169"/>
            <a:ext cx="4568186" cy="5003752"/>
          </a:xfrm>
          <a:prstGeom prst="rect">
            <a:avLst/>
          </a:prstGeom>
        </p:spPr>
      </p:pic>
    </p:spTree>
    <p:extLst>
      <p:ext uri="{BB962C8B-B14F-4D97-AF65-F5344CB8AC3E}">
        <p14:creationId xmlns:p14="http://schemas.microsoft.com/office/powerpoint/2010/main" val="204468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6" name="Title 1"/>
          <p:cNvSpPr>
            <a:spLocks noGrp="1"/>
          </p:cNvSpPr>
          <p:nvPr>
            <p:ph type="ctrTitle" hasCustomPrompt="1"/>
          </p:nvPr>
        </p:nvSpPr>
        <p:spPr>
          <a:xfrm>
            <a:off x="2926843" y="3931920"/>
            <a:ext cx="9268333" cy="457200"/>
          </a:xfrm>
        </p:spPr>
        <p:txBody>
          <a:bodyPr lIns="0" tIns="0" rIns="0" bIns="0">
            <a:noAutofit/>
          </a:bodyPr>
          <a:lstStyle>
            <a:lvl1pPr algn="l">
              <a:defRPr sz="2800" b="1">
                <a:solidFill>
                  <a:srgbClr val="FFFFFF"/>
                </a:solidFill>
              </a:defRPr>
            </a:lvl1pPr>
          </a:lstStyle>
          <a:p>
            <a:r>
              <a:rPr lang="en-US" dirty="0" smtClean="0"/>
              <a:t>Enter Text</a:t>
            </a:r>
            <a:endParaRPr lang="en-US" dirty="0"/>
          </a:p>
        </p:txBody>
      </p:sp>
      <p:sp>
        <p:nvSpPr>
          <p:cNvPr id="9" name="TextBox 8"/>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mn-ea"/>
                <a:cs typeface="Arial"/>
              </a:rPr>
              <a:t>© IBM Corporation </a:t>
            </a:r>
          </a:p>
        </p:txBody>
      </p:sp>
      <p:sp>
        <p:nvSpPr>
          <p:cNvPr id="10" name="TextBox 9"/>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mn-ea"/>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mn-ea"/>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4293" y="1320347"/>
            <a:ext cx="3053220" cy="2582149"/>
          </a:xfrm>
          <a:prstGeom prst="rect">
            <a:avLst/>
          </a:prstGeom>
        </p:spPr>
      </p:pic>
    </p:spTree>
    <p:extLst>
      <p:ext uri="{BB962C8B-B14F-4D97-AF65-F5344CB8AC3E}">
        <p14:creationId xmlns:p14="http://schemas.microsoft.com/office/powerpoint/2010/main" val="289767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944" y="6205574"/>
            <a:ext cx="797455" cy="448242"/>
          </a:xfrm>
          <a:prstGeom prst="rect">
            <a:avLst/>
          </a:prstGeom>
        </p:spPr>
      </p:pic>
    </p:spTree>
    <p:extLst>
      <p:ext uri="{BB962C8B-B14F-4D97-AF65-F5344CB8AC3E}">
        <p14:creationId xmlns:p14="http://schemas.microsoft.com/office/powerpoint/2010/main" val="171061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Rectangle 4"/>
          <p:cNvSpPr>
            <a:spLocks noGrp="1" noChangeArrowheads="1"/>
          </p:cNvSpPr>
          <p:nvPr>
            <p:ph type="dt" sz="half" idx="10"/>
          </p:nvPr>
        </p:nvSpPr>
        <p:spPr>
          <a:xfrm>
            <a:off x="609600" y="6245225"/>
            <a:ext cx="2846388" cy="476250"/>
          </a:xfrm>
          <a:prstGeom prst="rect">
            <a:avLst/>
          </a:prstGeom>
          <a:ln/>
        </p:spPr>
        <p:txBody>
          <a:bodyPr/>
          <a:lstStyle>
            <a:lvl1pPr>
              <a:defRPr/>
            </a:lvl1pPr>
          </a:lstStyle>
          <a:p>
            <a:pPr eaLnBrk="1" fontAlgn="auto" hangingPunct="1">
              <a:spcBef>
                <a:spcPts val="0"/>
              </a:spcBef>
              <a:spcAft>
                <a:spcPts val="0"/>
              </a:spcAft>
              <a:defRPr/>
            </a:pPr>
            <a:endParaRPr kumimoji="0" lang="en-US" altLang="ja-JP" sz="1800">
              <a:solidFill>
                <a:prstClr val="black"/>
              </a:solidFill>
              <a:latin typeface="Arial"/>
              <a:ea typeface="+mn-ea"/>
              <a:cs typeface="+mn-cs"/>
            </a:endParaRPr>
          </a:p>
        </p:txBody>
      </p:sp>
      <p:sp>
        <p:nvSpPr>
          <p:cNvPr id="5" name="Rectangle 5"/>
          <p:cNvSpPr>
            <a:spLocks noGrp="1" noChangeArrowheads="1"/>
          </p:cNvSpPr>
          <p:nvPr>
            <p:ph type="ftr" sz="quarter" idx="11"/>
          </p:nvPr>
        </p:nvSpPr>
        <p:spPr>
          <a:xfrm>
            <a:off x="4167188" y="6245225"/>
            <a:ext cx="3860800" cy="476250"/>
          </a:xfrm>
          <a:prstGeom prst="rect">
            <a:avLst/>
          </a:prstGeom>
          <a:ln/>
        </p:spPr>
        <p:txBody>
          <a:bodyPr/>
          <a:lstStyle>
            <a:lvl1pPr>
              <a:defRPr/>
            </a:lvl1pPr>
          </a:lstStyle>
          <a:p>
            <a:pPr eaLnBrk="1" fontAlgn="auto" hangingPunct="1">
              <a:spcBef>
                <a:spcPts val="0"/>
              </a:spcBef>
              <a:spcAft>
                <a:spcPts val="0"/>
              </a:spcAft>
              <a:defRPr/>
            </a:pPr>
            <a:endParaRPr kumimoji="0" lang="en-US" altLang="ja-JP" sz="1800">
              <a:solidFill>
                <a:prstClr val="black"/>
              </a:solidFill>
              <a:latin typeface="Arial"/>
              <a:ea typeface="+mn-ea"/>
              <a:cs typeface="+mn-cs"/>
            </a:endParaRPr>
          </a:p>
        </p:txBody>
      </p:sp>
      <p:sp>
        <p:nvSpPr>
          <p:cNvPr id="6" name="Rectangle 6"/>
          <p:cNvSpPr>
            <a:spLocks noGrp="1" noChangeArrowheads="1"/>
          </p:cNvSpPr>
          <p:nvPr>
            <p:ph type="sldNum" sz="quarter" idx="12"/>
          </p:nvPr>
        </p:nvSpPr>
        <p:spPr>
          <a:xfrm>
            <a:off x="8739189" y="6245225"/>
            <a:ext cx="2846387" cy="476250"/>
          </a:xfrm>
          <a:prstGeom prst="rect">
            <a:avLst/>
          </a:prstGeom>
          <a:ln/>
        </p:spPr>
        <p:txBody>
          <a:bodyPr/>
          <a:lstStyle>
            <a:lvl1pPr>
              <a:defRPr/>
            </a:lvl1pPr>
          </a:lstStyle>
          <a:p>
            <a:pPr eaLnBrk="1" fontAlgn="auto" hangingPunct="1">
              <a:spcBef>
                <a:spcPts val="0"/>
              </a:spcBef>
              <a:spcAft>
                <a:spcPts val="0"/>
              </a:spcAft>
              <a:defRPr/>
            </a:pPr>
            <a:fld id="{A3EF3004-3D66-4028-97B8-AF0233EC2821}" type="slidenum">
              <a:rPr kumimoji="0" lang="en-US" altLang="ja-JP" sz="1800" smtClean="0">
                <a:solidFill>
                  <a:prstClr val="black"/>
                </a:solidFill>
                <a:latin typeface="Arial"/>
                <a:ea typeface="+mn-ea"/>
                <a:cs typeface="+mn-cs"/>
              </a:rPr>
              <a:pPr eaLnBrk="1" fontAlgn="auto" hangingPunct="1">
                <a:spcBef>
                  <a:spcPts val="0"/>
                </a:spcBef>
                <a:spcAft>
                  <a:spcPts val="0"/>
                </a:spcAft>
                <a:defRPr/>
              </a:pPr>
              <a:t>‹#›</a:t>
            </a:fld>
            <a:endParaRPr kumimoji="0" lang="en-US" altLang="ja-JP" sz="1800">
              <a:solidFill>
                <a:prstClr val="black"/>
              </a:solidFill>
              <a:latin typeface="Arial"/>
              <a:ea typeface="+mn-ea"/>
              <a:cs typeface="+mn-cs"/>
            </a:endParaRPr>
          </a:p>
        </p:txBody>
      </p:sp>
    </p:spTree>
    <p:extLst>
      <p:ext uri="{BB962C8B-B14F-4D97-AF65-F5344CB8AC3E}">
        <p14:creationId xmlns:p14="http://schemas.microsoft.com/office/powerpoint/2010/main" val="3518695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1" y="0"/>
            <a:ext cx="1219517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Rectangle 13"/>
          <p:cNvSpPr/>
          <p:nvPr userDrawn="1"/>
        </p:nvSpPr>
        <p:spPr>
          <a:xfrm>
            <a:off x="7606891" y="0"/>
            <a:ext cx="4588284"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1318377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pPr>
              <a:defRPr/>
            </a:pPr>
            <a:fld id="{AB5D9ACE-E3DF-4D90-AE0D-C99EEE113718}" type="slidenum">
              <a:rPr lang="en-US" altLang="ja-JP"/>
              <a:pPr>
                <a:defRPr/>
              </a:pPr>
              <a:t>‹#›</a:t>
            </a:fld>
            <a:endParaRPr lang="en-US" altLang="ja-JP"/>
          </a:p>
        </p:txBody>
      </p:sp>
    </p:spTree>
    <p:extLst>
      <p:ext uri="{BB962C8B-B14F-4D97-AF65-F5344CB8AC3E}">
        <p14:creationId xmlns:p14="http://schemas.microsoft.com/office/powerpoint/2010/main" val="1402657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1" y="-12526"/>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0" name="Rectangle 9"/>
          <p:cNvSpPr/>
          <p:nvPr userDrawn="1"/>
        </p:nvSpPr>
        <p:spPr>
          <a:xfrm>
            <a:off x="8536622" y="0"/>
            <a:ext cx="3658553"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ctrTitle" hasCustomPrompt="1"/>
          </p:nvPr>
        </p:nvSpPr>
        <p:spPr>
          <a:xfrm>
            <a:off x="1748589" y="3472842"/>
            <a:ext cx="6707347" cy="457200"/>
          </a:xfrm>
        </p:spPr>
        <p:txBody>
          <a:bodyPr lIns="0" tIns="0" rIns="0" bIns="0">
            <a:noAutofit/>
          </a:bodyPr>
          <a:lstStyle>
            <a:lvl1pPr algn="l">
              <a:defRPr sz="2800" b="1">
                <a:solidFill>
                  <a:srgbClr val="FFFFFF"/>
                </a:solidFill>
              </a:defRPr>
            </a:lvl1pPr>
          </a:lstStyle>
          <a:p>
            <a:r>
              <a:rPr lang="en-US" dirty="0" smtClean="0"/>
              <a:t>Enter Presentation Title</a:t>
            </a:r>
            <a:endParaRPr lang="en-US" dirty="0"/>
          </a:p>
        </p:txBody>
      </p:sp>
      <p:sp>
        <p:nvSpPr>
          <p:cNvPr id="8" name="TextBox 7"/>
          <p:cNvSpPr txBox="1"/>
          <p:nvPr userDrawn="1"/>
        </p:nvSpPr>
        <p:spPr>
          <a:xfrm>
            <a:off x="8831230" y="3773871"/>
            <a:ext cx="2317084" cy="274320"/>
          </a:xfrm>
          <a:prstGeom prst="rect">
            <a:avLst/>
          </a:prstGeom>
          <a:noFill/>
        </p:spPr>
        <p:txBody>
          <a:bodyPr wrap="square" lIns="0" tIns="0" rIns="0" bIns="0" rtlCol="0" anchor="ctr" anchorCtr="0">
            <a:noAutofit/>
          </a:bodyPr>
          <a:lstStyle/>
          <a:p>
            <a:pPr eaLnBrk="1" fontAlgn="auto" hangingPunct="1">
              <a:spcBef>
                <a:spcPts val="0"/>
              </a:spcBef>
              <a:spcAft>
                <a:spcPts val="0"/>
              </a:spcAft>
            </a:pPr>
            <a:r>
              <a:rPr kumimoji="0" lang="en-US" sz="1600" b="1" kern="0" spc="-30" dirty="0" smtClean="0">
                <a:solidFill>
                  <a:srgbClr val="FFFFFF"/>
                </a:solidFill>
                <a:latin typeface="Arial"/>
                <a:ea typeface=""/>
                <a:cs typeface="Arial"/>
              </a:rPr>
              <a:t>Presented by:</a:t>
            </a:r>
          </a:p>
        </p:txBody>
      </p:sp>
      <p:sp>
        <p:nvSpPr>
          <p:cNvPr id="14" name="Text Placeholder 6"/>
          <p:cNvSpPr>
            <a:spLocks noGrp="1"/>
          </p:cNvSpPr>
          <p:nvPr>
            <p:ph type="body" sz="quarter" idx="12" hasCustomPrompt="1"/>
          </p:nvPr>
        </p:nvSpPr>
        <p:spPr>
          <a:xfrm>
            <a:off x="8831230" y="4281800"/>
            <a:ext cx="3170746" cy="1618988"/>
          </a:xfrm>
        </p:spPr>
        <p:txBody>
          <a:bodyPr lIns="0" tIns="0" rIns="0" bIns="0" anchor="t"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Title</a:t>
            </a:r>
            <a:endParaRPr lang="en-US" dirty="0"/>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31229" y="6456892"/>
            <a:ext cx="906708"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845" y="806781"/>
            <a:ext cx="3053220" cy="2582149"/>
          </a:xfrm>
          <a:prstGeom prst="rect">
            <a:avLst/>
          </a:prstGeom>
        </p:spPr>
      </p:pic>
    </p:spTree>
    <p:extLst>
      <p:ext uri="{BB962C8B-B14F-4D97-AF65-F5344CB8AC3E}">
        <p14:creationId xmlns:p14="http://schemas.microsoft.com/office/powerpoint/2010/main" val="116851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5" name="TextBox 4"/>
          <p:cNvSpPr txBox="1"/>
          <p:nvPr userDrawn="1"/>
        </p:nvSpPr>
        <p:spPr>
          <a:xfrm>
            <a:off x="417797" y="1185335"/>
            <a:ext cx="9496429" cy="276999"/>
          </a:xfrm>
          <a:prstGeom prst="rect">
            <a:avLst/>
          </a:prstGeom>
          <a:noFill/>
        </p:spPr>
        <p:txBody>
          <a:bodyPr wrap="square" rtlCol="0">
            <a:spAutoFit/>
          </a:bodyPr>
          <a:lstStyle/>
          <a:p>
            <a:pPr eaLnBrk="1" fontAlgn="auto" hangingPunct="1">
              <a:spcBef>
                <a:spcPts val="0"/>
              </a:spcBef>
              <a:spcAft>
                <a:spcPts val="0"/>
              </a:spcAft>
            </a:pPr>
            <a:r>
              <a:rPr kumimoji="0" lang="en-US" sz="1200" kern="0" spc="-30" dirty="0" smtClean="0">
                <a:solidFill>
                  <a:srgbClr val="FFFFFF"/>
                </a:solidFill>
                <a:latin typeface="Arial"/>
                <a:ea typeface=""/>
                <a:cs typeface="Arial"/>
              </a:rPr>
              <a:t>text</a:t>
            </a:r>
          </a:p>
        </p:txBody>
      </p:sp>
      <p:sp>
        <p:nvSpPr>
          <p:cNvPr id="7" name="Text Placeholder 6"/>
          <p:cNvSpPr>
            <a:spLocks noGrp="1"/>
          </p:cNvSpPr>
          <p:nvPr>
            <p:ph type="body" sz="quarter" idx="10"/>
          </p:nvPr>
        </p:nvSpPr>
        <p:spPr>
          <a:xfrm>
            <a:off x="485550" y="1498600"/>
            <a:ext cx="11348288"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370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807" y="548640"/>
            <a:ext cx="11707368" cy="553998"/>
          </a:xfrm>
        </p:spPr>
        <p:txBody>
          <a:bodyPr/>
          <a:lstStyle>
            <a:lvl1pPr>
              <a:defRPr sz="3600"/>
            </a:lvl1pPr>
          </a:lstStyle>
          <a:p>
            <a:r>
              <a:rPr lang="en-US" dirty="0" smtClean="0"/>
              <a:t>Click to add title</a:t>
            </a:r>
            <a:endParaRPr lang="en-US" dirty="0"/>
          </a:p>
        </p:txBody>
      </p:sp>
      <p:sp>
        <p:nvSpPr>
          <p:cNvPr id="5" name="TextBox 4"/>
          <p:cNvSpPr txBox="1"/>
          <p:nvPr userDrawn="1"/>
        </p:nvSpPr>
        <p:spPr>
          <a:xfrm>
            <a:off x="417797" y="1185335"/>
            <a:ext cx="9496429" cy="276999"/>
          </a:xfrm>
          <a:prstGeom prst="rect">
            <a:avLst/>
          </a:prstGeom>
          <a:noFill/>
        </p:spPr>
        <p:txBody>
          <a:bodyPr wrap="square" rtlCol="0">
            <a:spAutoFit/>
          </a:bodyPr>
          <a:lstStyle/>
          <a:p>
            <a:pPr eaLnBrk="1" fontAlgn="auto" hangingPunct="1">
              <a:spcBef>
                <a:spcPts val="0"/>
              </a:spcBef>
              <a:spcAft>
                <a:spcPts val="0"/>
              </a:spcAft>
            </a:pPr>
            <a:r>
              <a:rPr kumimoji="0" lang="en-US" sz="1200" kern="0" spc="-30" dirty="0" smtClean="0">
                <a:solidFill>
                  <a:srgbClr val="FFFFFF"/>
                </a:solidFill>
                <a:latin typeface="Arial"/>
                <a:ea typeface=""/>
                <a:cs typeface="Arial"/>
              </a:rPr>
              <a:t>text</a:t>
            </a:r>
          </a:p>
        </p:txBody>
      </p:sp>
      <p:sp>
        <p:nvSpPr>
          <p:cNvPr id="7" name="Text Placeholder 6"/>
          <p:cNvSpPr>
            <a:spLocks noGrp="1"/>
          </p:cNvSpPr>
          <p:nvPr>
            <p:ph type="body" sz="quarter" idx="10"/>
          </p:nvPr>
        </p:nvSpPr>
        <p:spPr>
          <a:xfrm>
            <a:off x="485550" y="1498601"/>
            <a:ext cx="11348288" cy="1908215"/>
          </a:xfrm>
        </p:spPr>
        <p:txBody>
          <a:bodyPr>
            <a:sp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a:blip r:embed="rId2" cstate="print"/>
          <a:stretch>
            <a:fillRect/>
          </a:stretch>
        </p:blipFill>
        <p:spPr>
          <a:xfrm>
            <a:off x="45744" y="6033860"/>
            <a:ext cx="872258" cy="835224"/>
          </a:xfrm>
          <a:prstGeom prst="rect">
            <a:avLst/>
          </a:prstGeom>
        </p:spPr>
      </p:pic>
      <p:grpSp>
        <p:nvGrpSpPr>
          <p:cNvPr id="12" name="Group 11"/>
          <p:cNvGrpSpPr/>
          <p:nvPr userDrawn="1"/>
        </p:nvGrpSpPr>
        <p:grpSpPr>
          <a:xfrm>
            <a:off x="487701" y="268817"/>
            <a:ext cx="506975"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93390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pic>
        <p:nvPicPr>
          <p:cNvPr id="7" name="Picture 6"/>
          <p:cNvPicPr>
            <a:picLocks noChangeAspect="1"/>
          </p:cNvPicPr>
          <p:nvPr userDrawn="1"/>
        </p:nvPicPr>
        <p:blipFill>
          <a:blip r:embed="rId2" cstate="print"/>
          <a:stretch>
            <a:fillRect/>
          </a:stretch>
        </p:blipFill>
        <p:spPr>
          <a:xfrm>
            <a:off x="45744" y="6033860"/>
            <a:ext cx="872258" cy="835224"/>
          </a:xfrm>
          <a:prstGeom prst="rect">
            <a:avLst/>
          </a:prstGeom>
        </p:spPr>
      </p:pic>
      <p:grpSp>
        <p:nvGrpSpPr>
          <p:cNvPr id="8" name="Group 7"/>
          <p:cNvGrpSpPr/>
          <p:nvPr userDrawn="1"/>
        </p:nvGrpSpPr>
        <p:grpSpPr>
          <a:xfrm>
            <a:off x="487701" y="268817"/>
            <a:ext cx="506975"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4262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Tree>
    <p:extLst>
      <p:ext uri="{BB962C8B-B14F-4D97-AF65-F5344CB8AC3E}">
        <p14:creationId xmlns:p14="http://schemas.microsoft.com/office/powerpoint/2010/main" val="210894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8" name="Text Placeholder 7"/>
          <p:cNvSpPr>
            <a:spLocks noGrp="1"/>
          </p:cNvSpPr>
          <p:nvPr>
            <p:ph type="body" sz="quarter" idx="10"/>
          </p:nvPr>
        </p:nvSpPr>
        <p:spPr>
          <a:xfrm>
            <a:off x="484842" y="1701800"/>
            <a:ext cx="5409493" cy="190821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ext Placeholder 9"/>
          <p:cNvSpPr>
            <a:spLocks noGrp="1"/>
          </p:cNvSpPr>
          <p:nvPr>
            <p:ph type="body" sz="quarter" idx="11"/>
          </p:nvPr>
        </p:nvSpPr>
        <p:spPr>
          <a:xfrm>
            <a:off x="6255673" y="1693863"/>
            <a:ext cx="5409494"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328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8" name="Text Placeholder 7"/>
          <p:cNvSpPr>
            <a:spLocks noGrp="1"/>
          </p:cNvSpPr>
          <p:nvPr>
            <p:ph type="body" sz="quarter" idx="10"/>
          </p:nvPr>
        </p:nvSpPr>
        <p:spPr>
          <a:xfrm>
            <a:off x="484842" y="1701800"/>
            <a:ext cx="5409493"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1"/>
          </p:nvPr>
        </p:nvSpPr>
        <p:spPr>
          <a:xfrm>
            <a:off x="6255673" y="1693863"/>
            <a:ext cx="5409494"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cstate="print"/>
          <a:stretch>
            <a:fillRect/>
          </a:stretch>
        </p:blipFill>
        <p:spPr>
          <a:xfrm>
            <a:off x="45744" y="6033860"/>
            <a:ext cx="872258" cy="835224"/>
          </a:xfrm>
          <a:prstGeom prst="rect">
            <a:avLst/>
          </a:prstGeom>
        </p:spPr>
      </p:pic>
      <p:grpSp>
        <p:nvGrpSpPr>
          <p:cNvPr id="11" name="Group 10"/>
          <p:cNvGrpSpPr/>
          <p:nvPr userDrawn="1"/>
        </p:nvGrpSpPr>
        <p:grpSpPr>
          <a:xfrm>
            <a:off x="487701" y="268817"/>
            <a:ext cx="506975"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1179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60994" y="1371600"/>
            <a:ext cx="4073189" cy="5486400"/>
          </a:xfrm>
          <a:solidFill>
            <a:schemeClr val="bg1"/>
          </a:solidFill>
        </p:spPr>
        <p:txBody>
          <a:bodyPr>
            <a:normAutofit/>
          </a:bodyPr>
          <a:lstStyle>
            <a:lvl1pPr marL="0" indent="0" algn="ctr">
              <a:buNone/>
              <a:defRPr sz="1400"/>
            </a:lvl1pPr>
          </a:lstStyle>
          <a:p>
            <a:r>
              <a:rPr lang="en-US" dirty="0" smtClean="0"/>
              <a:t>Click icon below to insert picture</a:t>
            </a:r>
            <a:endParaRPr lang="en-US" dirty="0"/>
          </a:p>
        </p:txBody>
      </p:sp>
      <p:sp>
        <p:nvSpPr>
          <p:cNvPr id="22" name="Picture Placeholder 21"/>
          <p:cNvSpPr>
            <a:spLocks noGrp="1"/>
          </p:cNvSpPr>
          <p:nvPr>
            <p:ph type="pic" sz="quarter" idx="13" hasCustomPrompt="1"/>
          </p:nvPr>
        </p:nvSpPr>
        <p:spPr>
          <a:xfrm>
            <a:off x="0" y="1371600"/>
            <a:ext cx="4060994" cy="5486400"/>
          </a:xfrm>
        </p:spPr>
        <p:txBody>
          <a:bodyPr>
            <a:normAutofit/>
          </a:bodyPr>
          <a:lstStyle>
            <a:lvl1pPr marL="0" indent="0" algn="ctr">
              <a:buNone/>
              <a:defRPr sz="1400"/>
            </a:lvl1pPr>
          </a:lstStyle>
          <a:p>
            <a:r>
              <a:rPr lang="en-US" dirty="0" smtClean="0"/>
              <a:t>Click icon below to insert picture</a:t>
            </a:r>
            <a:endParaRPr lang="en-US" dirty="0"/>
          </a:p>
        </p:txBody>
      </p:sp>
      <p:sp>
        <p:nvSpPr>
          <p:cNvPr id="24" name="Picture Placeholder 21"/>
          <p:cNvSpPr>
            <a:spLocks noGrp="1"/>
          </p:cNvSpPr>
          <p:nvPr>
            <p:ph type="pic" sz="quarter" idx="15" hasCustomPrompt="1"/>
          </p:nvPr>
        </p:nvSpPr>
        <p:spPr>
          <a:xfrm>
            <a:off x="8134182" y="1371600"/>
            <a:ext cx="4060994" cy="5486400"/>
          </a:xfrm>
        </p:spPr>
        <p:txBody>
          <a:bodyPr>
            <a:normAutofit/>
          </a:bodyPr>
          <a:lstStyle>
            <a:lvl1pPr marL="0" indent="0" algn="ctr">
              <a:buNone/>
              <a:defRPr sz="1400"/>
            </a:lvl1pPr>
          </a:lstStyle>
          <a:p>
            <a:r>
              <a:rPr lang="en-US" dirty="0" smtClean="0"/>
              <a:t>Click icon below to insert picture</a:t>
            </a:r>
            <a:endParaRPr lang="en-US" dirty="0"/>
          </a:p>
        </p:txBody>
      </p:sp>
      <p:sp>
        <p:nvSpPr>
          <p:cNvPr id="25" name="Text Placeholder 6"/>
          <p:cNvSpPr>
            <a:spLocks noGrp="1"/>
          </p:cNvSpPr>
          <p:nvPr>
            <p:ph type="body" sz="quarter" idx="11" hasCustomPrompt="1"/>
          </p:nvPr>
        </p:nvSpPr>
        <p:spPr>
          <a:xfrm>
            <a:off x="506100" y="2148840"/>
            <a:ext cx="3048793"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6" name="Text Placeholder 6"/>
          <p:cNvSpPr>
            <a:spLocks noGrp="1"/>
          </p:cNvSpPr>
          <p:nvPr>
            <p:ph type="body" sz="quarter" idx="16" hasCustomPrompt="1"/>
          </p:nvPr>
        </p:nvSpPr>
        <p:spPr>
          <a:xfrm>
            <a:off x="4573192" y="2148840"/>
            <a:ext cx="3048793"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7" name="Text Placeholder 6"/>
          <p:cNvSpPr>
            <a:spLocks noGrp="1"/>
          </p:cNvSpPr>
          <p:nvPr>
            <p:ph type="body" sz="quarter" idx="17" hasCustomPrompt="1"/>
          </p:nvPr>
        </p:nvSpPr>
        <p:spPr>
          <a:xfrm>
            <a:off x="8640282" y="2148840"/>
            <a:ext cx="3048793"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944" y="6205574"/>
            <a:ext cx="797455" cy="448242"/>
          </a:xfrm>
          <a:prstGeom prst="rect">
            <a:avLst/>
          </a:prstGeom>
        </p:spPr>
      </p:pic>
      <p:sp>
        <p:nvSpPr>
          <p:cNvPr id="15" name="Title 1"/>
          <p:cNvSpPr>
            <a:spLocks noGrp="1"/>
          </p:cNvSpPr>
          <p:nvPr>
            <p:ph type="title" hasCustomPrompt="1"/>
          </p:nvPr>
        </p:nvSpPr>
        <p:spPr>
          <a:xfrm>
            <a:off x="487807" y="548640"/>
            <a:ext cx="11707368" cy="553998"/>
          </a:xfrm>
        </p:spPr>
        <p:txBody>
          <a:bodyPr/>
          <a:lstStyle/>
          <a:p>
            <a:r>
              <a:rPr lang="en-US" dirty="0" smtClean="0"/>
              <a:t>Click to add title</a:t>
            </a:r>
            <a:endParaRPr lang="en-US" dirty="0"/>
          </a:p>
        </p:txBody>
      </p:sp>
      <p:grpSp>
        <p:nvGrpSpPr>
          <p:cNvPr id="14" name="Group 13"/>
          <p:cNvGrpSpPr/>
          <p:nvPr userDrawn="1"/>
        </p:nvGrpSpPr>
        <p:grpSpPr>
          <a:xfrm>
            <a:off x="487701" y="268817"/>
            <a:ext cx="506975"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9185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3" y="0"/>
            <a:ext cx="4588282"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2" name="Title 1"/>
          <p:cNvSpPr>
            <a:spLocks noGrp="1"/>
          </p:cNvSpPr>
          <p:nvPr>
            <p:ph type="title" hasCustomPrompt="1"/>
          </p:nvPr>
        </p:nvSpPr>
        <p:spPr>
          <a:xfrm>
            <a:off x="487808" y="548640"/>
            <a:ext cx="4100477" cy="553998"/>
          </a:xfrm>
        </p:spPr>
        <p:txBody>
          <a:bodyPr rIns="0"/>
          <a:lstStyle>
            <a:lvl1pPr>
              <a:defRPr baseline="0">
                <a:solidFill>
                  <a:schemeClr val="bg1"/>
                </a:solidFill>
              </a:defRPr>
            </a:lvl1pPr>
          </a:lstStyle>
          <a:p>
            <a:r>
              <a:rPr lang="en-US" dirty="0" smtClean="0"/>
              <a:t>Click to add title</a:t>
            </a:r>
            <a:endParaRPr lang="en-US" dirty="0"/>
          </a:p>
        </p:txBody>
      </p:sp>
      <p:pic>
        <p:nvPicPr>
          <p:cNvPr id="8" name="Picture 7"/>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9" name="Group 8"/>
          <p:cNvGrpSpPr/>
          <p:nvPr userDrawn="1"/>
        </p:nvGrpSpPr>
        <p:grpSpPr>
          <a:xfrm>
            <a:off x="487701" y="268817"/>
            <a:ext cx="506975"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7017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0"/>
            <a:ext cx="1219517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3" name="Rectangle 12"/>
          <p:cNvSpPr/>
          <p:nvPr userDrawn="1"/>
        </p:nvSpPr>
        <p:spPr>
          <a:xfrm>
            <a:off x="1" y="4846320"/>
            <a:ext cx="1219517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4" name="Title 1"/>
          <p:cNvSpPr>
            <a:spLocks noGrp="1"/>
          </p:cNvSpPr>
          <p:nvPr>
            <p:ph type="title" hasCustomPrompt="1"/>
          </p:nvPr>
        </p:nvSpPr>
        <p:spPr>
          <a:xfrm>
            <a:off x="487807" y="548640"/>
            <a:ext cx="11707368" cy="553998"/>
          </a:xfrm>
        </p:spPr>
        <p:txBody>
          <a:bodyPr/>
          <a:lstStyle>
            <a:lvl1pPr>
              <a:defRPr>
                <a:solidFill>
                  <a:schemeClr val="bg1"/>
                </a:solidFill>
              </a:defRPr>
            </a:lvl1pPr>
          </a:lstStyle>
          <a:p>
            <a:r>
              <a:rPr lang="en-US" dirty="0" smtClean="0"/>
              <a:t>Click to add title</a:t>
            </a:r>
            <a:endParaRPr lang="en-US" dirty="0"/>
          </a:p>
        </p:txBody>
      </p:sp>
      <p:sp>
        <p:nvSpPr>
          <p:cNvPr id="17" name="TextBox 16"/>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9" name="TextBox 18"/>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20" name="Group 19"/>
          <p:cNvGrpSpPr/>
          <p:nvPr userDrawn="1"/>
        </p:nvGrpSpPr>
        <p:grpSpPr>
          <a:xfrm>
            <a:off x="487701" y="268817"/>
            <a:ext cx="506975"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5661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3825" cy="1600200"/>
          </a:xfrm>
        </p:spPr>
        <p:txBody>
          <a:bodyPr anchor="b"/>
          <a:lstStyle>
            <a:lvl1pPr>
              <a:defRPr sz="3200"/>
            </a:lvl1pPr>
          </a:lstStyle>
          <a:p>
            <a:r>
              <a:rPr lang="en-US" altLang="ja-JP" smtClean="0"/>
              <a:t>Click to edit Master title style</a:t>
            </a:r>
            <a:endParaRPr lang="ja-JP" altLang="en-US"/>
          </a:p>
        </p:txBody>
      </p:sp>
      <p:sp>
        <p:nvSpPr>
          <p:cNvPr id="3" name="Content Placeholder 2"/>
          <p:cNvSpPr>
            <a:spLocks noGrp="1"/>
          </p:cNvSpPr>
          <p:nvPr>
            <p:ph idx="1"/>
          </p:nvPr>
        </p:nvSpPr>
        <p:spPr>
          <a:xfrm>
            <a:off x="5184775" y="987425"/>
            <a:ext cx="617378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Text Placeholder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494374BC-95FE-4880-9672-C95013FA456D}" type="slidenum">
              <a:rPr lang="en-US" altLang="ja-JP"/>
              <a:pPr>
                <a:defRPr/>
              </a:pPr>
              <a:t>‹#›</a:t>
            </a:fld>
            <a:endParaRPr lang="en-US" altLang="ja-JP"/>
          </a:p>
        </p:txBody>
      </p:sp>
    </p:spTree>
    <p:extLst>
      <p:ext uri="{BB962C8B-B14F-4D97-AF65-F5344CB8AC3E}">
        <p14:creationId xmlns:p14="http://schemas.microsoft.com/office/powerpoint/2010/main" val="91671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0"/>
            <a:ext cx="1219517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3" name="Rectangle 12"/>
          <p:cNvSpPr/>
          <p:nvPr userDrawn="1"/>
        </p:nvSpPr>
        <p:spPr>
          <a:xfrm>
            <a:off x="0" y="0"/>
            <a:ext cx="458828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4" name="Title 1"/>
          <p:cNvSpPr>
            <a:spLocks noGrp="1"/>
          </p:cNvSpPr>
          <p:nvPr>
            <p:ph type="title" hasCustomPrompt="1"/>
          </p:nvPr>
        </p:nvSpPr>
        <p:spPr>
          <a:xfrm>
            <a:off x="487808" y="548640"/>
            <a:ext cx="4088402" cy="553998"/>
          </a:xfrm>
        </p:spPr>
        <p:txBody>
          <a:bodyPr rIns="0">
            <a:spAutoFit/>
          </a:bodyPr>
          <a:lstStyle>
            <a:lvl1pPr>
              <a:defRPr>
                <a:solidFill>
                  <a:schemeClr val="bg1"/>
                </a:solidFill>
              </a:defRPr>
            </a:lvl1pPr>
          </a:lstStyle>
          <a:p>
            <a:r>
              <a:rPr lang="en-US" dirty="0" smtClean="0"/>
              <a:t>Click to add title</a:t>
            </a:r>
            <a:endParaRPr lang="en-US" dirty="0"/>
          </a:p>
        </p:txBody>
      </p:sp>
      <p:sp>
        <p:nvSpPr>
          <p:cNvPr id="17" name="TextBox 16"/>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black"/>
                </a:solidFill>
                <a:latin typeface="Arial"/>
                <a:ea typeface=""/>
                <a:cs typeface="Arial"/>
              </a:rPr>
              <a:t>© IBM Corporation </a:t>
            </a:r>
          </a:p>
        </p:txBody>
      </p:sp>
      <p:sp>
        <p:nvSpPr>
          <p:cNvPr id="19" name="TextBox 18"/>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black"/>
                </a:solidFill>
                <a:latin typeface="Arial"/>
                <a:ea typeface=""/>
                <a:cs typeface="Arial"/>
              </a:rPr>
              <a:pPr defTabSz="457200" eaLnBrk="1" fontAlgn="auto" hangingPunct="1">
                <a:spcBef>
                  <a:spcPts val="0"/>
                </a:spcBef>
                <a:spcAft>
                  <a:spcPts val="0"/>
                </a:spcAft>
              </a:pPr>
              <a:t>‹#›</a:t>
            </a:fld>
            <a:endParaRPr kumimoji="0" lang="en-US" sz="800" kern="0" spc="-30" dirty="0">
              <a:solidFill>
                <a:prstClr val="black"/>
              </a:solidFill>
              <a:latin typeface="Arial"/>
              <a:ea typeface=""/>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20" name="Group 19"/>
          <p:cNvGrpSpPr/>
          <p:nvPr userDrawn="1"/>
        </p:nvGrpSpPr>
        <p:grpSpPr>
          <a:xfrm>
            <a:off x="487701" y="268817"/>
            <a:ext cx="506975"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70007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1" y="0"/>
            <a:ext cx="1219517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4" name="Rectangle 13"/>
          <p:cNvSpPr/>
          <p:nvPr userDrawn="1"/>
        </p:nvSpPr>
        <p:spPr>
          <a:xfrm>
            <a:off x="0" y="0"/>
            <a:ext cx="4588284"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23" name="Title 1"/>
          <p:cNvSpPr>
            <a:spLocks noGrp="1"/>
          </p:cNvSpPr>
          <p:nvPr>
            <p:ph type="title" hasCustomPrompt="1"/>
          </p:nvPr>
        </p:nvSpPr>
        <p:spPr>
          <a:xfrm>
            <a:off x="487808" y="548640"/>
            <a:ext cx="4088402" cy="553998"/>
          </a:xfrm>
        </p:spPr>
        <p:txBody>
          <a:bodyPr rIns="0">
            <a:spAutoFit/>
          </a:bodyPr>
          <a:lstStyle>
            <a:lvl1pPr>
              <a:defRPr>
                <a:solidFill>
                  <a:srgbClr val="085571"/>
                </a:solidFill>
              </a:defRPr>
            </a:lvl1pPr>
          </a:lstStyle>
          <a:p>
            <a:r>
              <a:rPr lang="en-US" dirty="0" smtClean="0"/>
              <a:t>Click to add title</a:t>
            </a:r>
            <a:endParaRPr lang="en-US" dirty="0"/>
          </a:p>
        </p:txBody>
      </p:sp>
      <p:sp>
        <p:nvSpPr>
          <p:cNvPr id="12" name="TextBox 11"/>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5" name="TextBox 14"/>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16" name="Group 15"/>
          <p:cNvGrpSpPr/>
          <p:nvPr userDrawn="1"/>
        </p:nvGrpSpPr>
        <p:grpSpPr>
          <a:xfrm>
            <a:off x="487701" y="268817"/>
            <a:ext cx="506975"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4237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3" y="0"/>
            <a:ext cx="458828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2" name="Title 1"/>
          <p:cNvSpPr>
            <a:spLocks noGrp="1"/>
          </p:cNvSpPr>
          <p:nvPr>
            <p:ph type="title" hasCustomPrompt="1"/>
          </p:nvPr>
        </p:nvSpPr>
        <p:spPr>
          <a:xfrm>
            <a:off x="487808" y="548640"/>
            <a:ext cx="4088401" cy="553998"/>
          </a:xfrm>
        </p:spPr>
        <p:txBody>
          <a:bodyPr wrap="square" rIns="0">
            <a:spAutoFit/>
          </a:bodyPr>
          <a:lstStyle>
            <a:lvl1pPr>
              <a:defRPr>
                <a:solidFill>
                  <a:schemeClr val="bg1"/>
                </a:solidFill>
              </a:defRPr>
            </a:lvl1pPr>
          </a:lstStyle>
          <a:p>
            <a:r>
              <a:rPr lang="en-US" dirty="0" smtClean="0"/>
              <a:t>Click to add title</a:t>
            </a:r>
            <a:endParaRPr lang="en-US" dirty="0"/>
          </a:p>
        </p:txBody>
      </p:sp>
      <p:pic>
        <p:nvPicPr>
          <p:cNvPr id="8" name="Picture 7"/>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9" name="Group 8"/>
          <p:cNvGrpSpPr/>
          <p:nvPr userDrawn="1"/>
        </p:nvGrpSpPr>
        <p:grpSpPr>
          <a:xfrm>
            <a:off x="487701" y="268817"/>
            <a:ext cx="506975"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99548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1" y="0"/>
            <a:ext cx="1219517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5" name="Rectangle 4"/>
          <p:cNvSpPr/>
          <p:nvPr userDrawn="1"/>
        </p:nvSpPr>
        <p:spPr>
          <a:xfrm flipV="1">
            <a:off x="7655215" y="0"/>
            <a:ext cx="4539961"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0" y="0"/>
            <a:ext cx="1707325"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1919779" y="1423268"/>
            <a:ext cx="5675039" cy="492443"/>
          </a:xfrm>
        </p:spPr>
        <p:txBody>
          <a:bodyPr wrap="square" lIns="0" tIns="0" rIns="0" bIns="0" anchor="t" anchorCtr="0">
            <a:spAutoFit/>
          </a:bodyPr>
          <a:lstStyle>
            <a:lvl1pPr algn="l">
              <a:defRPr sz="3200">
                <a:solidFill>
                  <a:srgbClr val="FFFFFF"/>
                </a:solidFill>
              </a:defRPr>
            </a:lvl1pPr>
          </a:lstStyle>
          <a:p>
            <a:r>
              <a:rPr lang="en-US" dirty="0" smtClean="0"/>
              <a:t>Click to add title</a:t>
            </a:r>
            <a:endParaRPr lang="en-US" dirty="0"/>
          </a:p>
        </p:txBody>
      </p:sp>
      <p:sp>
        <p:nvSpPr>
          <p:cNvPr id="12" name="TextBox 11"/>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6" name="TextBox 15"/>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18" name="Group 17"/>
          <p:cNvGrpSpPr/>
          <p:nvPr userDrawn="1"/>
        </p:nvGrpSpPr>
        <p:grpSpPr>
          <a:xfrm>
            <a:off x="1918895" y="1005840"/>
            <a:ext cx="506975"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44062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7317105" y="0"/>
            <a:ext cx="487807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7" name="Text Placeholder 6"/>
          <p:cNvSpPr>
            <a:spLocks noGrp="1"/>
          </p:cNvSpPr>
          <p:nvPr>
            <p:ph type="body" sz="quarter" idx="12" hasCustomPrompt="1"/>
          </p:nvPr>
        </p:nvSpPr>
        <p:spPr>
          <a:xfrm>
            <a:off x="457319" y="2377442"/>
            <a:ext cx="6859786" cy="333425"/>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title</a:t>
            </a:r>
            <a:endParaRPr lang="en-US" dirty="0"/>
          </a:p>
        </p:txBody>
      </p:sp>
      <p:sp>
        <p:nvSpPr>
          <p:cNvPr id="12" name="TextBox 11"/>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4" name="TextBox 13"/>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44" y="6033860"/>
            <a:ext cx="872258" cy="835224"/>
          </a:xfrm>
          <a:prstGeom prst="rect">
            <a:avLst/>
          </a:prstGeom>
        </p:spPr>
      </p:pic>
      <p:grpSp>
        <p:nvGrpSpPr>
          <p:cNvPr id="15" name="Group 14"/>
          <p:cNvGrpSpPr/>
          <p:nvPr userDrawn="1"/>
        </p:nvGrpSpPr>
        <p:grpSpPr>
          <a:xfrm>
            <a:off x="487701" y="2011680"/>
            <a:ext cx="506975"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32612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1" y="0"/>
            <a:ext cx="1219517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8414670" y="0"/>
            <a:ext cx="3780505"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907863" y="1508762"/>
            <a:ext cx="7495941"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63464" y="0"/>
            <a:ext cx="731711"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6990" y="1431169"/>
            <a:ext cx="4568186" cy="5003752"/>
          </a:xfrm>
          <a:prstGeom prst="rect">
            <a:avLst/>
          </a:prstGeom>
        </p:spPr>
      </p:pic>
      <p:sp>
        <p:nvSpPr>
          <p:cNvPr id="10" name="TextBox 9"/>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1" name="TextBox 10"/>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spTree>
    <p:extLst>
      <p:ext uri="{BB962C8B-B14F-4D97-AF65-F5344CB8AC3E}">
        <p14:creationId xmlns:p14="http://schemas.microsoft.com/office/powerpoint/2010/main" val="229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1" y="0"/>
            <a:ext cx="1219517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8414670" y="0"/>
            <a:ext cx="378050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907863" y="1508762"/>
            <a:ext cx="7495941"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63464" y="0"/>
            <a:ext cx="731711"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TextBox 10"/>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4" name="TextBox 13"/>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6990" y="1431169"/>
            <a:ext cx="4568186" cy="5003752"/>
          </a:xfrm>
          <a:prstGeom prst="rect">
            <a:avLst/>
          </a:prstGeom>
        </p:spPr>
      </p:pic>
    </p:spTree>
    <p:extLst>
      <p:ext uri="{BB962C8B-B14F-4D97-AF65-F5344CB8AC3E}">
        <p14:creationId xmlns:p14="http://schemas.microsoft.com/office/powerpoint/2010/main" val="1489712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4" name="Rectangle 3"/>
          <p:cNvSpPr/>
          <p:nvPr userDrawn="1"/>
        </p:nvSpPr>
        <p:spPr>
          <a:xfrm>
            <a:off x="8414670" y="0"/>
            <a:ext cx="3780505"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title" hasCustomPrompt="1"/>
          </p:nvPr>
        </p:nvSpPr>
        <p:spPr>
          <a:xfrm>
            <a:off x="907863" y="1508762"/>
            <a:ext cx="7520090"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63464" y="0"/>
            <a:ext cx="731711"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1" name="TextBox 10"/>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4" name="TextBox 13"/>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6990" y="1431169"/>
            <a:ext cx="4568186" cy="5003752"/>
          </a:xfrm>
          <a:prstGeom prst="rect">
            <a:avLst/>
          </a:prstGeom>
        </p:spPr>
      </p:pic>
    </p:spTree>
    <p:extLst>
      <p:ext uri="{BB962C8B-B14F-4D97-AF65-F5344CB8AC3E}">
        <p14:creationId xmlns:p14="http://schemas.microsoft.com/office/powerpoint/2010/main" val="99543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6" name="Title 1"/>
          <p:cNvSpPr>
            <a:spLocks noGrp="1"/>
          </p:cNvSpPr>
          <p:nvPr>
            <p:ph type="ctrTitle" hasCustomPrompt="1"/>
          </p:nvPr>
        </p:nvSpPr>
        <p:spPr>
          <a:xfrm>
            <a:off x="2926843" y="3543614"/>
            <a:ext cx="9268333" cy="457200"/>
          </a:xfrm>
        </p:spPr>
        <p:txBody>
          <a:bodyPr lIns="0" tIns="0" rIns="0" bIns="0">
            <a:noAutofit/>
          </a:bodyPr>
          <a:lstStyle>
            <a:lvl1pPr algn="l">
              <a:defRPr sz="2800" b="1">
                <a:solidFill>
                  <a:srgbClr val="FFFFFF"/>
                </a:solidFill>
              </a:defRPr>
            </a:lvl1pPr>
          </a:lstStyle>
          <a:p>
            <a:r>
              <a:rPr lang="en-US" dirty="0" smtClean="0"/>
              <a:t>Enter Text</a:t>
            </a:r>
            <a:endParaRPr lang="en-US" dirty="0"/>
          </a:p>
        </p:txBody>
      </p:sp>
      <p:sp>
        <p:nvSpPr>
          <p:cNvPr id="9" name="TextBox 8"/>
          <p:cNvSpPr txBox="1"/>
          <p:nvPr userDrawn="1"/>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white"/>
                </a:solidFill>
                <a:latin typeface="Arial"/>
                <a:ea typeface=""/>
                <a:cs typeface="Arial"/>
              </a:rPr>
              <a:t>© IBM Corporation </a:t>
            </a:r>
          </a:p>
        </p:txBody>
      </p:sp>
      <p:sp>
        <p:nvSpPr>
          <p:cNvPr id="10" name="TextBox 9"/>
          <p:cNvSpPr txBox="1"/>
          <p:nvPr userDrawn="1"/>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white"/>
                </a:solidFill>
                <a:latin typeface="Arial"/>
                <a:ea typeface=""/>
                <a:cs typeface="Arial"/>
              </a:rPr>
              <a:pPr defTabSz="457200" eaLnBrk="1" fontAlgn="auto" hangingPunct="1">
                <a:spcBef>
                  <a:spcPts val="0"/>
                </a:spcBef>
                <a:spcAft>
                  <a:spcPts val="0"/>
                </a:spcAft>
              </a:pPr>
              <a:t>‹#›</a:t>
            </a:fld>
            <a:endParaRPr kumimoji="0" lang="en-US" sz="800" kern="0" spc="-30" dirty="0">
              <a:solidFill>
                <a:prstClr val="white"/>
              </a:solidFill>
              <a:latin typeface="Arial"/>
              <a:ea typeface=""/>
              <a:cs typeface="Aria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4845" y="806781"/>
            <a:ext cx="3053220" cy="2582149"/>
          </a:xfrm>
          <a:prstGeom prst="rect">
            <a:avLst/>
          </a:prstGeom>
        </p:spPr>
      </p:pic>
    </p:spTree>
    <p:extLst>
      <p:ext uri="{BB962C8B-B14F-4D97-AF65-F5344CB8AC3E}">
        <p14:creationId xmlns:p14="http://schemas.microsoft.com/office/powerpoint/2010/main" val="153496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End">
    <p:spTree>
      <p:nvGrpSpPr>
        <p:cNvPr id="1" name=""/>
        <p:cNvGrpSpPr/>
        <p:nvPr/>
      </p:nvGrpSpPr>
      <p:grpSpPr>
        <a:xfrm>
          <a:off x="0" y="0"/>
          <a:ext cx="0" cy="0"/>
          <a:chOff x="0" y="0"/>
          <a:chExt cx="0" cy="0"/>
        </a:xfrm>
      </p:grpSpPr>
      <p:sp>
        <p:nvSpPr>
          <p:cNvPr id="4" name="Rectangle 3"/>
          <p:cNvSpPr/>
          <p:nvPr userDrawn="1"/>
        </p:nvSpPr>
        <p:spPr>
          <a:xfrm>
            <a:off x="1" y="0"/>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9" name="Picture 2" descr="https://www-2000.ibm.com/partnerworld/images/v17/thumbnail/ibm-cloud-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594" y="1524000"/>
            <a:ext cx="3811985" cy="3810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373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3825" cy="1600200"/>
          </a:xfrm>
        </p:spPr>
        <p:txBody>
          <a:bodyPr anchor="b"/>
          <a:lstStyle>
            <a:lvl1pPr>
              <a:defRPr sz="3200"/>
            </a:lvl1pPr>
          </a:lstStyle>
          <a:p>
            <a:r>
              <a:rPr lang="en-US" altLang="ja-JP" smtClean="0"/>
              <a:t>Click to edit Master title style</a:t>
            </a:r>
            <a:endParaRPr lang="ja-JP" altLang="en-US"/>
          </a:p>
        </p:txBody>
      </p:sp>
      <p:sp>
        <p:nvSpPr>
          <p:cNvPr id="3" name="Picture Placeholder 2"/>
          <p:cNvSpPr>
            <a:spLocks noGrp="1"/>
          </p:cNvSpPr>
          <p:nvPr>
            <p:ph type="pic" idx="1"/>
          </p:nvPr>
        </p:nvSpPr>
        <p:spPr>
          <a:xfrm>
            <a:off x="5184775" y="987425"/>
            <a:ext cx="6173788"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Text Placeholder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8060E466-4564-4673-B94E-517D5184737B}" type="slidenum">
              <a:rPr lang="en-US" altLang="ja-JP"/>
              <a:pPr>
                <a:defRPr/>
              </a:pPr>
              <a:t>‹#›</a:t>
            </a:fld>
            <a:endParaRPr lang="en-US" altLang="ja-JP"/>
          </a:p>
        </p:txBody>
      </p:sp>
    </p:spTree>
    <p:extLst>
      <p:ext uri="{BB962C8B-B14F-4D97-AF65-F5344CB8AC3E}">
        <p14:creationId xmlns:p14="http://schemas.microsoft.com/office/powerpoint/2010/main" val="37354990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944" y="6205574"/>
            <a:ext cx="797455" cy="448242"/>
          </a:xfrm>
          <a:prstGeom prst="rect">
            <a:avLst/>
          </a:prstGeom>
        </p:spPr>
      </p:pic>
    </p:spTree>
    <p:extLst>
      <p:ext uri="{BB962C8B-B14F-4D97-AF65-F5344CB8AC3E}">
        <p14:creationId xmlns:p14="http://schemas.microsoft.com/office/powerpoint/2010/main" val="96150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panose="020B0502040204020203" pitchFamily="34" charset="0"/>
                <a:ea typeface="メイリオ" panose="020B0604030504040204" pitchFamily="50" charset="-128"/>
                <a:cs typeface="Segoe UI" panose="020B0502040204020203" pitchFamily="34" charset="0"/>
              </a:defRPr>
            </a:lvl1pPr>
          </a:lstStyle>
          <a:p>
            <a:r>
              <a:rPr lang="en-US" dirty="0" smtClean="0"/>
              <a:t>Click to add title</a:t>
            </a:r>
            <a:endParaRPr lang="en-US" dirty="0"/>
          </a:p>
        </p:txBody>
      </p:sp>
      <p:sp>
        <p:nvSpPr>
          <p:cNvPr id="5" name="TextBox 4"/>
          <p:cNvSpPr txBox="1"/>
          <p:nvPr userDrawn="1"/>
        </p:nvSpPr>
        <p:spPr>
          <a:xfrm>
            <a:off x="417797" y="1185335"/>
            <a:ext cx="9496429" cy="276999"/>
          </a:xfrm>
          <a:prstGeom prst="rect">
            <a:avLst/>
          </a:prstGeom>
          <a:noFill/>
        </p:spPr>
        <p:txBody>
          <a:bodyPr wrap="square" rtlCol="0">
            <a:spAutoFit/>
          </a:bodyPr>
          <a:lstStyle/>
          <a:p>
            <a:pPr eaLnBrk="1" fontAlgn="auto" hangingPunct="1">
              <a:spcBef>
                <a:spcPts val="0"/>
              </a:spcBef>
              <a:spcAft>
                <a:spcPts val="0"/>
              </a:spcAft>
            </a:pPr>
            <a:r>
              <a:rPr kumimoji="0" lang="en-US" sz="1200" kern="0" spc="-30" dirty="0" smtClean="0">
                <a:solidFill>
                  <a:srgbClr val="FFFFFF"/>
                </a:solidFill>
                <a:ea typeface="Segoe UI" panose="020B0502040204020203" pitchFamily="34" charset="0"/>
                <a:cs typeface="Segoe UI" panose="020B0502040204020203" pitchFamily="34" charset="0"/>
              </a:rPr>
              <a:t>text</a:t>
            </a:r>
          </a:p>
        </p:txBody>
      </p:sp>
      <p:sp>
        <p:nvSpPr>
          <p:cNvPr id="7" name="Text Placeholder 6"/>
          <p:cNvSpPr>
            <a:spLocks noGrp="1"/>
          </p:cNvSpPr>
          <p:nvPr>
            <p:ph type="body" sz="quarter" idx="10"/>
          </p:nvPr>
        </p:nvSpPr>
        <p:spPr>
          <a:xfrm>
            <a:off x="485550" y="1498601"/>
            <a:ext cx="11348288" cy="1908215"/>
          </a:xfrm>
        </p:spPr>
        <p:txBody>
          <a:bodyPr>
            <a:spAutoFit/>
          </a:bodyPr>
          <a:lstStyle>
            <a:lvl1pPr>
              <a:defRPr>
                <a:latin typeface="Segoe UI" panose="020B0502040204020203" pitchFamily="34" charset="0"/>
                <a:ea typeface="メイリオ" panose="020B0604030504040204" pitchFamily="50" charset="-128"/>
                <a:cs typeface="Segoe UI" panose="020B0502040204020203" pitchFamily="34" charset="0"/>
              </a:defRPr>
            </a:lvl1pPr>
            <a:lvl2pPr>
              <a:defRPr>
                <a:latin typeface="Segoe UI" panose="020B0502040204020203" pitchFamily="34" charset="0"/>
                <a:ea typeface="メイリオ" panose="020B0604030504040204" pitchFamily="50" charset="-128"/>
                <a:cs typeface="Segoe UI" panose="020B0502040204020203" pitchFamily="34" charset="0"/>
              </a:defRPr>
            </a:lvl2pPr>
            <a:lvl3pPr>
              <a:defRPr>
                <a:latin typeface="Segoe UI" panose="020B0502040204020203" pitchFamily="34" charset="0"/>
                <a:ea typeface="メイリオ" panose="020B0604030504040204" pitchFamily="50" charset="-128"/>
                <a:cs typeface="Segoe UI" panose="020B0502040204020203" pitchFamily="34" charset="0"/>
              </a:defRPr>
            </a:lvl3pPr>
            <a:lvl4pPr>
              <a:defRPr>
                <a:latin typeface="Segoe UI" panose="020B0502040204020203" pitchFamily="34" charset="0"/>
                <a:ea typeface="メイリオ" panose="020B0604030504040204" pitchFamily="50" charset="-128"/>
                <a:cs typeface="Segoe UI" panose="020B0502040204020203" pitchFamily="34" charset="0"/>
              </a:defRPr>
            </a:lvl4pPr>
            <a:lvl5pPr>
              <a:defRPr>
                <a:latin typeface="Segoe UI" panose="020B0502040204020203" pitchFamily="34" charset="0"/>
                <a:ea typeface="メイリオ" panose="020B0604030504040204" pitchFamily="50" charset="-128"/>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13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Rectangle 4"/>
          <p:cNvSpPr>
            <a:spLocks noGrp="1" noChangeArrowheads="1"/>
          </p:cNvSpPr>
          <p:nvPr>
            <p:ph type="dt" sz="half" idx="10"/>
          </p:nvPr>
        </p:nvSpPr>
        <p:spPr>
          <a:xfrm>
            <a:off x="609600" y="6245225"/>
            <a:ext cx="2846388" cy="476250"/>
          </a:xfrm>
          <a:prstGeom prst="rect">
            <a:avLst/>
          </a:prstGeom>
          <a:ln/>
        </p:spPr>
        <p:txBody>
          <a:bodyPr/>
          <a:lstStyle>
            <a:lvl1pPr>
              <a:defRPr/>
            </a:lvl1pPr>
          </a:lstStyle>
          <a:p>
            <a:pPr eaLnBrk="1" fontAlgn="auto" hangingPunct="1">
              <a:spcBef>
                <a:spcPts val="0"/>
              </a:spcBef>
              <a:spcAft>
                <a:spcPts val="0"/>
              </a:spcAft>
              <a:defRPr/>
            </a:pPr>
            <a:endParaRPr kumimoji="0" lang="en-US" altLang="ja-JP" sz="1800">
              <a:solidFill>
                <a:prstClr val="black"/>
              </a:solidFill>
              <a:latin typeface="Arial"/>
              <a:ea typeface=""/>
              <a:cs typeface=""/>
            </a:endParaRPr>
          </a:p>
        </p:txBody>
      </p:sp>
      <p:sp>
        <p:nvSpPr>
          <p:cNvPr id="5" name="Rectangle 5"/>
          <p:cNvSpPr>
            <a:spLocks noGrp="1" noChangeArrowheads="1"/>
          </p:cNvSpPr>
          <p:nvPr>
            <p:ph type="ftr" sz="quarter" idx="11"/>
          </p:nvPr>
        </p:nvSpPr>
        <p:spPr>
          <a:xfrm>
            <a:off x="4167188" y="6245225"/>
            <a:ext cx="3860800" cy="476250"/>
          </a:xfrm>
          <a:prstGeom prst="rect">
            <a:avLst/>
          </a:prstGeom>
          <a:ln/>
        </p:spPr>
        <p:txBody>
          <a:bodyPr/>
          <a:lstStyle>
            <a:lvl1pPr>
              <a:defRPr/>
            </a:lvl1pPr>
          </a:lstStyle>
          <a:p>
            <a:pPr eaLnBrk="1" fontAlgn="auto" hangingPunct="1">
              <a:spcBef>
                <a:spcPts val="0"/>
              </a:spcBef>
              <a:spcAft>
                <a:spcPts val="0"/>
              </a:spcAft>
              <a:defRPr/>
            </a:pPr>
            <a:endParaRPr kumimoji="0" lang="en-US" altLang="ja-JP" sz="1800">
              <a:solidFill>
                <a:prstClr val="black"/>
              </a:solidFill>
              <a:latin typeface="Arial"/>
              <a:ea typeface=""/>
              <a:cs typeface=""/>
            </a:endParaRPr>
          </a:p>
        </p:txBody>
      </p:sp>
      <p:sp>
        <p:nvSpPr>
          <p:cNvPr id="6" name="Rectangle 6"/>
          <p:cNvSpPr>
            <a:spLocks noGrp="1" noChangeArrowheads="1"/>
          </p:cNvSpPr>
          <p:nvPr>
            <p:ph type="sldNum" sz="quarter" idx="12"/>
          </p:nvPr>
        </p:nvSpPr>
        <p:spPr>
          <a:xfrm>
            <a:off x="8739189" y="6245225"/>
            <a:ext cx="2846387" cy="476250"/>
          </a:xfrm>
          <a:prstGeom prst="rect">
            <a:avLst/>
          </a:prstGeom>
          <a:ln/>
        </p:spPr>
        <p:txBody>
          <a:bodyPr/>
          <a:lstStyle>
            <a:lvl1pPr>
              <a:defRPr/>
            </a:lvl1pPr>
          </a:lstStyle>
          <a:p>
            <a:pPr eaLnBrk="1" fontAlgn="auto" hangingPunct="1">
              <a:spcBef>
                <a:spcPts val="0"/>
              </a:spcBef>
              <a:spcAft>
                <a:spcPts val="0"/>
              </a:spcAft>
              <a:defRPr/>
            </a:pPr>
            <a:fld id="{A3EF3004-3D66-4028-97B8-AF0233EC2821}" type="slidenum">
              <a:rPr kumimoji="0" lang="en-US" altLang="ja-JP" sz="1800" smtClean="0">
                <a:solidFill>
                  <a:prstClr val="black"/>
                </a:solidFill>
                <a:latin typeface="Arial"/>
                <a:ea typeface=""/>
                <a:cs typeface=""/>
              </a:rPr>
              <a:pPr eaLnBrk="1" fontAlgn="auto" hangingPunct="1">
                <a:spcBef>
                  <a:spcPts val="0"/>
                </a:spcBef>
                <a:spcAft>
                  <a:spcPts val="0"/>
                </a:spcAft>
                <a:defRPr/>
              </a:pPr>
              <a:t>‹#›</a:t>
            </a:fld>
            <a:endParaRPr kumimoji="0" lang="en-US" altLang="ja-JP" sz="1800">
              <a:solidFill>
                <a:prstClr val="black"/>
              </a:solidFill>
              <a:latin typeface="Arial"/>
              <a:ea typeface=""/>
              <a:cs typeface=""/>
            </a:endParaRPr>
          </a:p>
        </p:txBody>
      </p:sp>
    </p:spTree>
    <p:extLst>
      <p:ext uri="{BB962C8B-B14F-4D97-AF65-F5344CB8AC3E}">
        <p14:creationId xmlns:p14="http://schemas.microsoft.com/office/powerpoint/2010/main" val="143840970"/>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1" y="-12526"/>
            <a:ext cx="121951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10" name="Rectangle 9"/>
          <p:cNvSpPr/>
          <p:nvPr userDrawn="1"/>
        </p:nvSpPr>
        <p:spPr>
          <a:xfrm>
            <a:off x="8536622" y="0"/>
            <a:ext cx="3658553"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kumimoji="0" lang="en-US" sz="1800">
              <a:solidFill>
                <a:prstClr val="white"/>
              </a:solidFill>
            </a:endParaRPr>
          </a:p>
        </p:txBody>
      </p:sp>
      <p:sp>
        <p:nvSpPr>
          <p:cNvPr id="2" name="Title 1"/>
          <p:cNvSpPr>
            <a:spLocks noGrp="1"/>
          </p:cNvSpPr>
          <p:nvPr>
            <p:ph type="ctrTitle" hasCustomPrompt="1"/>
          </p:nvPr>
        </p:nvSpPr>
        <p:spPr>
          <a:xfrm>
            <a:off x="1748589" y="3472842"/>
            <a:ext cx="6707347" cy="457200"/>
          </a:xfrm>
        </p:spPr>
        <p:txBody>
          <a:bodyPr lIns="0" tIns="0" rIns="0" bIns="0">
            <a:noAutofit/>
          </a:bodyPr>
          <a:lstStyle>
            <a:lvl1pPr algn="l">
              <a:defRPr sz="2800" b="1">
                <a:solidFill>
                  <a:srgbClr val="FFFFFF"/>
                </a:solidFill>
              </a:defRPr>
            </a:lvl1pPr>
          </a:lstStyle>
          <a:p>
            <a:r>
              <a:rPr lang="en-US" dirty="0" smtClean="0"/>
              <a:t>Enter Presentation Title</a:t>
            </a:r>
            <a:endParaRPr lang="en-US" dirty="0"/>
          </a:p>
        </p:txBody>
      </p:sp>
      <p:sp>
        <p:nvSpPr>
          <p:cNvPr id="8" name="TextBox 7"/>
          <p:cNvSpPr txBox="1"/>
          <p:nvPr userDrawn="1"/>
        </p:nvSpPr>
        <p:spPr>
          <a:xfrm>
            <a:off x="8831230" y="3773871"/>
            <a:ext cx="2317084" cy="274320"/>
          </a:xfrm>
          <a:prstGeom prst="rect">
            <a:avLst/>
          </a:prstGeom>
          <a:noFill/>
        </p:spPr>
        <p:txBody>
          <a:bodyPr wrap="square" lIns="0" tIns="0" rIns="0" bIns="0" rtlCol="0" anchor="ctr" anchorCtr="0">
            <a:noAutofit/>
          </a:bodyPr>
          <a:lstStyle/>
          <a:p>
            <a:pPr eaLnBrk="1" fontAlgn="auto" hangingPunct="1">
              <a:spcBef>
                <a:spcPts val="0"/>
              </a:spcBef>
              <a:spcAft>
                <a:spcPts val="0"/>
              </a:spcAft>
            </a:pPr>
            <a:r>
              <a:rPr kumimoji="0" lang="en-US" sz="1600" b="1" kern="0" spc="-30" dirty="0" smtClean="0">
                <a:solidFill>
                  <a:srgbClr val="FFFFFF"/>
                </a:solidFill>
                <a:latin typeface="Arial"/>
                <a:ea typeface=""/>
                <a:cs typeface="Arial"/>
              </a:rPr>
              <a:t>Presented by:</a:t>
            </a:r>
          </a:p>
        </p:txBody>
      </p:sp>
      <p:sp>
        <p:nvSpPr>
          <p:cNvPr id="14" name="Text Placeholder 6"/>
          <p:cNvSpPr>
            <a:spLocks noGrp="1"/>
          </p:cNvSpPr>
          <p:nvPr>
            <p:ph type="body" sz="quarter" idx="12" hasCustomPrompt="1"/>
          </p:nvPr>
        </p:nvSpPr>
        <p:spPr>
          <a:xfrm>
            <a:off x="8831230" y="4281800"/>
            <a:ext cx="3170746" cy="1618988"/>
          </a:xfrm>
        </p:spPr>
        <p:txBody>
          <a:bodyPr lIns="0" tIns="0" rIns="0" bIns="0" anchor="t"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Title</a:t>
            </a:r>
            <a:endParaRPr lang="en-US" dirty="0"/>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31229" y="6456892"/>
            <a:ext cx="906708"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845" y="806781"/>
            <a:ext cx="3053220" cy="2582149"/>
          </a:xfrm>
          <a:prstGeom prst="rect">
            <a:avLst/>
          </a:prstGeom>
        </p:spPr>
      </p:pic>
    </p:spTree>
    <p:extLst>
      <p:ext uri="{BB962C8B-B14F-4D97-AF65-F5344CB8AC3E}">
        <p14:creationId xmlns:p14="http://schemas.microsoft.com/office/powerpoint/2010/main" val="2707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5" name="TextBox 4"/>
          <p:cNvSpPr txBox="1"/>
          <p:nvPr userDrawn="1"/>
        </p:nvSpPr>
        <p:spPr>
          <a:xfrm>
            <a:off x="417797" y="1185335"/>
            <a:ext cx="9496429" cy="276999"/>
          </a:xfrm>
          <a:prstGeom prst="rect">
            <a:avLst/>
          </a:prstGeom>
          <a:noFill/>
        </p:spPr>
        <p:txBody>
          <a:bodyPr wrap="square" rtlCol="0">
            <a:spAutoFit/>
          </a:bodyPr>
          <a:lstStyle/>
          <a:p>
            <a:pPr eaLnBrk="1" fontAlgn="auto" hangingPunct="1">
              <a:spcBef>
                <a:spcPts val="0"/>
              </a:spcBef>
              <a:spcAft>
                <a:spcPts val="0"/>
              </a:spcAft>
            </a:pPr>
            <a:r>
              <a:rPr kumimoji="0" lang="en-US" sz="1200" kern="0" spc="-30" dirty="0" smtClean="0">
                <a:solidFill>
                  <a:srgbClr val="FFFFFF"/>
                </a:solidFill>
                <a:latin typeface="Arial"/>
                <a:ea typeface=""/>
                <a:cs typeface="Arial"/>
              </a:rPr>
              <a:t>text</a:t>
            </a:r>
          </a:p>
        </p:txBody>
      </p:sp>
      <p:sp>
        <p:nvSpPr>
          <p:cNvPr id="7" name="Text Placeholder 6"/>
          <p:cNvSpPr>
            <a:spLocks noGrp="1"/>
          </p:cNvSpPr>
          <p:nvPr>
            <p:ph type="body" sz="quarter" idx="10"/>
          </p:nvPr>
        </p:nvSpPr>
        <p:spPr>
          <a:xfrm>
            <a:off x="485550" y="1498600"/>
            <a:ext cx="11348288"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77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807" y="548640"/>
            <a:ext cx="11707368" cy="553998"/>
          </a:xfrm>
        </p:spPr>
        <p:txBody>
          <a:bodyPr/>
          <a:lstStyle>
            <a:lvl1pPr>
              <a:defRPr sz="3600"/>
            </a:lvl1pPr>
          </a:lstStyle>
          <a:p>
            <a:r>
              <a:rPr lang="en-US" dirty="0" smtClean="0"/>
              <a:t>Click to add title</a:t>
            </a:r>
            <a:endParaRPr lang="en-US" dirty="0"/>
          </a:p>
        </p:txBody>
      </p:sp>
      <p:sp>
        <p:nvSpPr>
          <p:cNvPr id="5" name="TextBox 4"/>
          <p:cNvSpPr txBox="1"/>
          <p:nvPr userDrawn="1"/>
        </p:nvSpPr>
        <p:spPr>
          <a:xfrm>
            <a:off x="417797" y="1185335"/>
            <a:ext cx="9496429" cy="276999"/>
          </a:xfrm>
          <a:prstGeom prst="rect">
            <a:avLst/>
          </a:prstGeom>
          <a:noFill/>
        </p:spPr>
        <p:txBody>
          <a:bodyPr wrap="square" rtlCol="0">
            <a:spAutoFit/>
          </a:bodyPr>
          <a:lstStyle/>
          <a:p>
            <a:pPr eaLnBrk="1" fontAlgn="auto" hangingPunct="1">
              <a:spcBef>
                <a:spcPts val="0"/>
              </a:spcBef>
              <a:spcAft>
                <a:spcPts val="0"/>
              </a:spcAft>
            </a:pPr>
            <a:r>
              <a:rPr kumimoji="0" lang="en-US" sz="1200" kern="0" spc="-30" dirty="0" smtClean="0">
                <a:solidFill>
                  <a:srgbClr val="FFFFFF"/>
                </a:solidFill>
                <a:latin typeface="Arial"/>
                <a:ea typeface=""/>
                <a:cs typeface="Arial"/>
              </a:rPr>
              <a:t>text</a:t>
            </a:r>
          </a:p>
        </p:txBody>
      </p:sp>
      <p:sp>
        <p:nvSpPr>
          <p:cNvPr id="7" name="Text Placeholder 6"/>
          <p:cNvSpPr>
            <a:spLocks noGrp="1"/>
          </p:cNvSpPr>
          <p:nvPr>
            <p:ph type="body" sz="quarter" idx="10"/>
          </p:nvPr>
        </p:nvSpPr>
        <p:spPr>
          <a:xfrm>
            <a:off x="485550" y="1498601"/>
            <a:ext cx="11348288" cy="1908215"/>
          </a:xfrm>
        </p:spPr>
        <p:txBody>
          <a:bodyPr>
            <a:sp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a:blip r:embed="rId2" cstate="print"/>
          <a:stretch>
            <a:fillRect/>
          </a:stretch>
        </p:blipFill>
        <p:spPr>
          <a:xfrm>
            <a:off x="45744" y="6033860"/>
            <a:ext cx="872258" cy="835224"/>
          </a:xfrm>
          <a:prstGeom prst="rect">
            <a:avLst/>
          </a:prstGeom>
        </p:spPr>
      </p:pic>
      <p:grpSp>
        <p:nvGrpSpPr>
          <p:cNvPr id="12" name="Group 11"/>
          <p:cNvGrpSpPr/>
          <p:nvPr userDrawn="1"/>
        </p:nvGrpSpPr>
        <p:grpSpPr>
          <a:xfrm>
            <a:off x="487701" y="268817"/>
            <a:ext cx="506975"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15636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pic>
        <p:nvPicPr>
          <p:cNvPr id="7" name="Picture 6"/>
          <p:cNvPicPr>
            <a:picLocks noChangeAspect="1"/>
          </p:cNvPicPr>
          <p:nvPr userDrawn="1"/>
        </p:nvPicPr>
        <p:blipFill>
          <a:blip r:embed="rId2" cstate="print"/>
          <a:stretch>
            <a:fillRect/>
          </a:stretch>
        </p:blipFill>
        <p:spPr>
          <a:xfrm>
            <a:off x="45744" y="6033860"/>
            <a:ext cx="872258" cy="835224"/>
          </a:xfrm>
          <a:prstGeom prst="rect">
            <a:avLst/>
          </a:prstGeom>
        </p:spPr>
      </p:pic>
      <p:grpSp>
        <p:nvGrpSpPr>
          <p:cNvPr id="8" name="Group 7"/>
          <p:cNvGrpSpPr/>
          <p:nvPr userDrawn="1"/>
        </p:nvGrpSpPr>
        <p:grpSpPr>
          <a:xfrm>
            <a:off x="487701" y="268817"/>
            <a:ext cx="506975"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3993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Tree>
    <p:extLst>
      <p:ext uri="{BB962C8B-B14F-4D97-AF65-F5344CB8AC3E}">
        <p14:creationId xmlns:p14="http://schemas.microsoft.com/office/powerpoint/2010/main" val="54677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8" name="Text Placeholder 7"/>
          <p:cNvSpPr>
            <a:spLocks noGrp="1"/>
          </p:cNvSpPr>
          <p:nvPr>
            <p:ph type="body" sz="quarter" idx="10"/>
          </p:nvPr>
        </p:nvSpPr>
        <p:spPr>
          <a:xfrm>
            <a:off x="484842" y="1701800"/>
            <a:ext cx="5409493" cy="190821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ext Placeholder 9"/>
          <p:cNvSpPr>
            <a:spLocks noGrp="1"/>
          </p:cNvSpPr>
          <p:nvPr>
            <p:ph type="body" sz="quarter" idx="11"/>
          </p:nvPr>
        </p:nvSpPr>
        <p:spPr>
          <a:xfrm>
            <a:off x="6255673" y="1693863"/>
            <a:ext cx="5409494"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94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8" name="Text Placeholder 7"/>
          <p:cNvSpPr>
            <a:spLocks noGrp="1"/>
          </p:cNvSpPr>
          <p:nvPr>
            <p:ph type="body" sz="quarter" idx="10"/>
          </p:nvPr>
        </p:nvSpPr>
        <p:spPr>
          <a:xfrm>
            <a:off x="484842" y="1701800"/>
            <a:ext cx="5409493"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1"/>
          </p:nvPr>
        </p:nvSpPr>
        <p:spPr>
          <a:xfrm>
            <a:off x="6255673" y="1693863"/>
            <a:ext cx="5409494" cy="1908215"/>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cstate="print"/>
          <a:stretch>
            <a:fillRect/>
          </a:stretch>
        </p:blipFill>
        <p:spPr>
          <a:xfrm>
            <a:off x="45744" y="6033860"/>
            <a:ext cx="872258" cy="835224"/>
          </a:xfrm>
          <a:prstGeom prst="rect">
            <a:avLst/>
          </a:prstGeom>
        </p:spPr>
      </p:pic>
      <p:grpSp>
        <p:nvGrpSpPr>
          <p:cNvPr id="11" name="Group 10"/>
          <p:cNvGrpSpPr/>
          <p:nvPr userDrawn="1"/>
        </p:nvGrpSpPr>
        <p:grpSpPr>
          <a:xfrm>
            <a:off x="487701" y="268817"/>
            <a:ext cx="506975"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kumimoji="0" lang="en-US" sz="1800">
                <a:solidFill>
                  <a:prstClr val="white"/>
                </a:solidFill>
              </a:endParaRPr>
            </a:p>
          </p:txBody>
        </p:sp>
      </p:grpSp>
    </p:spTree>
    <p:extLst>
      <p:ext uri="{BB962C8B-B14F-4D97-AF65-F5344CB8AC3E}">
        <p14:creationId xmlns:p14="http://schemas.microsoft.com/office/powerpoint/2010/main" val="94602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3.xml"/><Relationship Id="rId14" Type="http://schemas.openxmlformats.org/officeDocument/2006/relationships/image" Target="../media/image2.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theme" Target="../theme/theme4.xml"/><Relationship Id="rId14" Type="http://schemas.openxmlformats.org/officeDocument/2006/relationships/image" Target="../media/image2.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20" Type="http://schemas.openxmlformats.org/officeDocument/2006/relationships/slideLayout" Target="../slideLayouts/slideLayout67.xml"/><Relationship Id="rId21" Type="http://schemas.openxmlformats.org/officeDocument/2006/relationships/slideLayout" Target="../slideLayouts/slideLayout68.xml"/><Relationship Id="rId22" Type="http://schemas.openxmlformats.org/officeDocument/2006/relationships/slideLayout" Target="../slideLayouts/slideLayout69.xml"/><Relationship Id="rId23" Type="http://schemas.openxmlformats.org/officeDocument/2006/relationships/theme" Target="../theme/theme5.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15" Type="http://schemas.openxmlformats.org/officeDocument/2006/relationships/slideLayout" Target="../slideLayouts/slideLayout62.xml"/><Relationship Id="rId16" Type="http://schemas.openxmlformats.org/officeDocument/2006/relationships/slideLayout" Target="../slideLayouts/slideLayout63.xml"/><Relationship Id="rId17" Type="http://schemas.openxmlformats.org/officeDocument/2006/relationships/slideLayout" Target="../slideLayouts/slideLayout64.xml"/><Relationship Id="rId18" Type="http://schemas.openxmlformats.org/officeDocument/2006/relationships/slideLayout" Target="../slideLayouts/slideLayout65.xml"/><Relationship Id="rId19" Type="http://schemas.openxmlformats.org/officeDocument/2006/relationships/slideLayout" Target="../slideLayouts/slideLayout66.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theme" Target="../theme/theme6.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1.xml"/><Relationship Id="rId20" Type="http://schemas.openxmlformats.org/officeDocument/2006/relationships/slideLayout" Target="../slideLayouts/slideLayout112.xml"/><Relationship Id="rId21" Type="http://schemas.openxmlformats.org/officeDocument/2006/relationships/slideLayout" Target="../slideLayouts/slideLayout113.xml"/><Relationship Id="rId22" Type="http://schemas.openxmlformats.org/officeDocument/2006/relationships/slideLayout" Target="../slideLayouts/slideLayout114.xml"/><Relationship Id="rId23" Type="http://schemas.openxmlformats.org/officeDocument/2006/relationships/slideLayout" Target="../slideLayouts/slideLayout115.xml"/><Relationship Id="rId24" Type="http://schemas.openxmlformats.org/officeDocument/2006/relationships/slideLayout" Target="../slideLayouts/slideLayout116.xml"/><Relationship Id="rId25" Type="http://schemas.openxmlformats.org/officeDocument/2006/relationships/theme" Target="../theme/theme7.xml"/><Relationship Id="rId10" Type="http://schemas.openxmlformats.org/officeDocument/2006/relationships/slideLayout" Target="../slideLayouts/slideLayout102.xml"/><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slideLayout" Target="../slideLayouts/slideLayout108.xml"/><Relationship Id="rId17" Type="http://schemas.openxmlformats.org/officeDocument/2006/relationships/slideLayout" Target="../slideLayouts/slideLayout109.xml"/><Relationship Id="rId18" Type="http://schemas.openxmlformats.org/officeDocument/2006/relationships/slideLayout" Target="../slideLayouts/slideLayout110.xml"/><Relationship Id="rId19" Type="http://schemas.openxmlformats.org/officeDocument/2006/relationships/slideLayout" Target="../slideLayouts/slideLayout111.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5975"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Rectangle 3"/>
          <p:cNvSpPr>
            <a:spLocks noGrp="1" noChangeArrowheads="1"/>
          </p:cNvSpPr>
          <p:nvPr>
            <p:ph type="body" idx="1"/>
          </p:nvPr>
        </p:nvSpPr>
        <p:spPr bwMode="auto">
          <a:xfrm>
            <a:off x="609600" y="1052513"/>
            <a:ext cx="10975975"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28" name="Rectangle 4"/>
          <p:cNvSpPr>
            <a:spLocks noGrp="1" noChangeArrowheads="1"/>
          </p:cNvSpPr>
          <p:nvPr>
            <p:ph type="dt" sz="half" idx="2"/>
          </p:nvPr>
        </p:nvSpPr>
        <p:spPr bwMode="auto">
          <a:xfrm>
            <a:off x="609600" y="6245225"/>
            <a:ext cx="284638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sz="1400">
                <a:solidFill>
                  <a:schemeClr val="tx1"/>
                </a:solidFill>
              </a:defRPr>
            </a:lvl1pPr>
          </a:lstStyle>
          <a:p>
            <a:pPr>
              <a:defRPr/>
            </a:pPr>
            <a:endParaRPr lang="en-US" altLang="ja-JP"/>
          </a:p>
        </p:txBody>
      </p:sp>
      <p:sp>
        <p:nvSpPr>
          <p:cNvPr id="1029" name="Rectangle 5"/>
          <p:cNvSpPr>
            <a:spLocks noGrp="1" noChangeArrowheads="1"/>
          </p:cNvSpPr>
          <p:nvPr>
            <p:ph type="ftr" sz="quarter" idx="3"/>
          </p:nvPr>
        </p:nvSpPr>
        <p:spPr bwMode="auto">
          <a:xfrm>
            <a:off x="4167188"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FontTx/>
              <a:buNone/>
              <a:defRPr sz="1400">
                <a:solidFill>
                  <a:schemeClr val="tx1"/>
                </a:solidFill>
              </a:defRPr>
            </a:lvl1pPr>
          </a:lstStyle>
          <a:p>
            <a:pPr>
              <a:defRPr/>
            </a:pPr>
            <a:endParaRPr lang="en-US" altLang="ja-JP"/>
          </a:p>
        </p:txBody>
      </p:sp>
      <p:sp>
        <p:nvSpPr>
          <p:cNvPr id="1030" name="Rectangle 6"/>
          <p:cNvSpPr>
            <a:spLocks noGrp="1" noChangeArrowheads="1"/>
          </p:cNvSpPr>
          <p:nvPr>
            <p:ph type="sldNum" sz="quarter" idx="4"/>
          </p:nvPr>
        </p:nvSpPr>
        <p:spPr bwMode="auto">
          <a:xfrm>
            <a:off x="8739188" y="6245225"/>
            <a:ext cx="284638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FontTx/>
              <a:buNone/>
              <a:defRPr sz="1400">
                <a:solidFill>
                  <a:schemeClr val="tx1"/>
                </a:solidFill>
              </a:defRPr>
            </a:lvl1pPr>
          </a:lstStyle>
          <a:p>
            <a:pPr>
              <a:defRPr/>
            </a:pPr>
            <a:fld id="{CFAF684E-EBFF-4FF5-97DB-45E3EFFE30C8}" type="slidenum">
              <a:rPr lang="en-US" altLang="ja-JP"/>
              <a:pPr>
                <a:defRPr/>
              </a:pPr>
              <a:t>‹#›</a:t>
            </a:fld>
            <a:endParaRPr lang="en-US" altLang="ja-JP"/>
          </a:p>
        </p:txBody>
      </p:sp>
      <p:sp>
        <p:nvSpPr>
          <p:cNvPr id="1031" name="Line 4"/>
          <p:cNvSpPr>
            <a:spLocks noChangeShapeType="1"/>
          </p:cNvSpPr>
          <p:nvPr userDrawn="1"/>
        </p:nvSpPr>
        <p:spPr bwMode="auto">
          <a:xfrm flipH="1">
            <a:off x="347663" y="906463"/>
            <a:ext cx="1149826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2" name="Picture 9" descr="ibm_sp_lockup_western-0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115675" y="503238"/>
            <a:ext cx="7429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63"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Lst>
  <p:txStyles>
    <p:titleStyle>
      <a:lvl1pPr algn="l" rtl="0" eaLnBrk="0" fontAlgn="base" hangingPunct="0">
        <a:spcBef>
          <a:spcPct val="0"/>
        </a:spcBef>
        <a:spcAft>
          <a:spcPct val="0"/>
        </a:spcAft>
        <a:defRPr kumimoji="1" sz="3200" b="1" kern="1200">
          <a:solidFill>
            <a:schemeClr val="tx2"/>
          </a:solidFill>
          <a:latin typeface="+mj-lt"/>
          <a:ea typeface="+mj-ea"/>
          <a:cs typeface="+mj-cs"/>
        </a:defRPr>
      </a:lvl1pPr>
      <a:lvl2pPr algn="l" rtl="0" eaLnBrk="0" fontAlgn="base" hangingPunct="0">
        <a:spcBef>
          <a:spcPct val="0"/>
        </a:spcBef>
        <a:spcAft>
          <a:spcPct val="0"/>
        </a:spcAft>
        <a:defRPr kumimoji="1" sz="3200" b="1">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2pPr>
      <a:lvl3pPr algn="l" rtl="0" eaLnBrk="0" fontAlgn="base" hangingPunct="0">
        <a:spcBef>
          <a:spcPct val="0"/>
        </a:spcBef>
        <a:spcAft>
          <a:spcPct val="0"/>
        </a:spcAft>
        <a:defRPr kumimoji="1" sz="3200" b="1">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3pPr>
      <a:lvl4pPr algn="l" rtl="0" eaLnBrk="0" fontAlgn="base" hangingPunct="0">
        <a:spcBef>
          <a:spcPct val="0"/>
        </a:spcBef>
        <a:spcAft>
          <a:spcPct val="0"/>
        </a:spcAft>
        <a:defRPr kumimoji="1" sz="3200" b="1">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4pPr>
      <a:lvl5pPr algn="l" rtl="0" eaLnBrk="0" fontAlgn="base" hangingPunct="0">
        <a:spcBef>
          <a:spcPct val="0"/>
        </a:spcBef>
        <a:spcAft>
          <a:spcPct val="0"/>
        </a:spcAft>
        <a:defRPr kumimoji="1" sz="3200" b="1">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5pPr>
      <a:lvl6pPr marL="457200" algn="l" rtl="0" fontAlgn="base">
        <a:spcBef>
          <a:spcPct val="0"/>
        </a:spcBef>
        <a:spcAft>
          <a:spcPct val="0"/>
        </a:spcAft>
        <a:defRPr kumimoji="1" sz="3200" b="1">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6pPr>
      <a:lvl7pPr marL="914400" algn="l" rtl="0" fontAlgn="base">
        <a:spcBef>
          <a:spcPct val="0"/>
        </a:spcBef>
        <a:spcAft>
          <a:spcPct val="0"/>
        </a:spcAft>
        <a:defRPr kumimoji="1" sz="3200" b="1">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7pPr>
      <a:lvl8pPr marL="1371600" algn="l" rtl="0" fontAlgn="base">
        <a:spcBef>
          <a:spcPct val="0"/>
        </a:spcBef>
        <a:spcAft>
          <a:spcPct val="0"/>
        </a:spcAft>
        <a:defRPr kumimoji="1" sz="3200" b="1">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8pPr>
      <a:lvl9pPr marL="1828800" algn="l" rtl="0" fontAlgn="base">
        <a:spcBef>
          <a:spcPct val="0"/>
        </a:spcBef>
        <a:spcAft>
          <a:spcPct val="0"/>
        </a:spcAft>
        <a:defRPr kumimoji="1" sz="3200" b="1">
          <a:solidFill>
            <a:schemeClr val="tx2"/>
          </a:solidFill>
          <a:latin typeface="Segoe UI" panose="020B0502040204020203" pitchFamily="34" charset="0"/>
          <a:ea typeface="メイリオ" panose="020B0604030504040204" pitchFamily="50" charset="-128"/>
          <a:cs typeface="メイリオ" panose="020B0604030504040204" pitchFamily="50" charset="-128"/>
        </a:defRPr>
      </a:lvl9pPr>
    </p:titleStyle>
    <p:bodyStyle>
      <a:lvl1pPr marL="342900" indent="-342900" algn="l" rtl="0" eaLnBrk="0" fontAlgn="base" hangingPunct="0">
        <a:spcBef>
          <a:spcPct val="20000"/>
        </a:spcBef>
        <a:spcAft>
          <a:spcPct val="0"/>
        </a:spcAft>
        <a:buChar char="•"/>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9" descr="ibm_sp_lockup_western-02"/>
          <p:cNvPicPr>
            <a:picLocks noChangeAspect="1" noChangeArrowheads="1"/>
          </p:cNvPicPr>
          <p:nvPr userDrawn="1"/>
        </p:nvPicPr>
        <p:blipFill>
          <a:blip r:embed="rId13">
            <a:extLst>
              <a:ext uri="{28A0092B-C50C-407E-A947-70E740481C1C}">
                <a14:useLocalDpi xmlns:a14="http://schemas.microsoft.com/office/drawing/2010/main" val="0"/>
              </a:ext>
            </a:extLst>
          </a:blip>
          <a:srcRect r="29965"/>
          <a:stretch>
            <a:fillRect/>
          </a:stretch>
        </p:blipFill>
        <p:spPr bwMode="auto">
          <a:xfrm>
            <a:off x="10883900" y="252413"/>
            <a:ext cx="9921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4"/>
          <p:cNvSpPr>
            <a:spLocks noChangeShapeType="1"/>
          </p:cNvSpPr>
          <p:nvPr userDrawn="1"/>
        </p:nvSpPr>
        <p:spPr bwMode="auto">
          <a:xfrm flipH="1">
            <a:off x="347663" y="788988"/>
            <a:ext cx="1149826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pPr defTabSz="609585">
              <a:defRPr/>
            </a:pPr>
            <a:endParaRPr lang="ja-JP" altLang="en-US" sz="2667">
              <a:solidFill>
                <a:srgbClr val="000000"/>
              </a:solidFill>
              <a:latin typeface="Calibri" panose="020F0502020204030204" pitchFamily="34" charset="0"/>
              <a:ea typeface="ＭＳ Ｐゴシック" panose="020B0600070205080204" pitchFamily="50" charset="-128"/>
            </a:endParaRPr>
          </a:p>
        </p:txBody>
      </p:sp>
      <p:sp>
        <p:nvSpPr>
          <p:cNvPr id="12" name="Rectangle 5"/>
          <p:cNvSpPr txBox="1">
            <a:spLocks noChangeArrowheads="1"/>
          </p:cNvSpPr>
          <p:nvPr userDrawn="1"/>
        </p:nvSpPr>
        <p:spPr bwMode="auto">
          <a:xfrm>
            <a:off x="349250" y="119063"/>
            <a:ext cx="6461125" cy="655637"/>
          </a:xfrm>
          <a:prstGeom prst="rect">
            <a:avLst/>
          </a:prstGeom>
          <a:noFill/>
          <a:ln>
            <a:noFill/>
          </a:ln>
          <a:extLst/>
        </p:spPr>
        <p:txBody>
          <a:bodyPr lIns="0" anchor="b"/>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20000"/>
              </a:spcBef>
              <a:buClr>
                <a:srgbClr val="000000"/>
              </a:buClr>
              <a:buFont typeface="Wingdings" panose="05000000000000000000" pitchFamily="2" charset="2"/>
              <a:buNone/>
              <a:defRPr/>
            </a:pPr>
            <a:r>
              <a:rPr kumimoji="0" lang="en-US" altLang="ja-JP" sz="1867" smtClean="0">
                <a:solidFill>
                  <a:srgbClr val="000000"/>
                </a:solidFill>
                <a:latin typeface="Segoe UI" panose="020B0502040204020203" pitchFamily="34" charset="0"/>
                <a:ea typeface="メイリオ" panose="020B0604030504040204" pitchFamily="50" charset="-128"/>
              </a:rPr>
              <a:t>IBM Cloud: Think it. Build it. Tap into it.</a:t>
            </a:r>
          </a:p>
        </p:txBody>
      </p:sp>
      <p:pic>
        <p:nvPicPr>
          <p:cNvPr id="2053" name="Picture 13" descr="Cloud_PP_Options_v3.png"/>
          <p:cNvPicPr>
            <a:picLocks noChangeAspect="1"/>
          </p:cNvPicPr>
          <p:nvPr userDrawn="1"/>
        </p:nvPicPr>
        <p:blipFill>
          <a:blip r:embed="rId14">
            <a:extLst>
              <a:ext uri="{28A0092B-C50C-407E-A947-70E740481C1C}">
                <a14:useLocalDpi xmlns:a14="http://schemas.microsoft.com/office/drawing/2010/main" val="0"/>
              </a:ext>
            </a:extLst>
          </a:blip>
          <a:srcRect t="4887" b="24026"/>
          <a:stretch>
            <a:fillRect/>
          </a:stretch>
        </p:blipFill>
        <p:spPr bwMode="auto">
          <a:xfrm>
            <a:off x="0" y="4679950"/>
            <a:ext cx="121951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userDrawn="1"/>
        </p:nvSpPr>
        <p:spPr bwMode="black">
          <a:xfrm>
            <a:off x="8121650" y="6553200"/>
            <a:ext cx="4073525" cy="307975"/>
          </a:xfrm>
          <a:prstGeom prst="rect">
            <a:avLst/>
          </a:prstGeom>
          <a:noFill/>
          <a:ln w="9525">
            <a:noFill/>
            <a:miter lim="800000"/>
            <a:headEnd/>
            <a:tailEnd/>
          </a:ln>
          <a:effectLst/>
        </p:spPr>
        <p:txBody>
          <a:bodyPr lIns="122767" tIns="61384" rIns="122767" bIns="61384">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eaLnBrk="1" hangingPunct="1">
              <a:defRPr/>
            </a:pPr>
            <a:r>
              <a:rPr kumimoji="0" lang="en-US" altLang="ja-JP" sz="1200" smtClean="0">
                <a:solidFill>
                  <a:srgbClr val="000000"/>
                </a:solidFill>
                <a:latin typeface="Segoe UI" panose="020B0502040204020203" pitchFamily="34" charset="0"/>
                <a:ea typeface="メイリオ" panose="020B0604030504040204" pitchFamily="50" charset="-128"/>
              </a:rPr>
              <a:t>© 2014 IBM Corporation</a:t>
            </a:r>
          </a:p>
        </p:txBody>
      </p:sp>
      <p:sp>
        <p:nvSpPr>
          <p:cNvPr id="2055" name="Rectangle 2"/>
          <p:cNvSpPr>
            <a:spLocks noGrp="1" noChangeArrowheads="1"/>
          </p:cNvSpPr>
          <p:nvPr>
            <p:ph type="title"/>
          </p:nvPr>
        </p:nvSpPr>
        <p:spPr bwMode="auto">
          <a:xfrm>
            <a:off x="654050" y="1658938"/>
            <a:ext cx="115411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Lst>
  <p:timing>
    <p:tnLst>
      <p:par>
        <p:cTn id="1" dur="indefinite" restart="never" nodeType="tmRoot"/>
      </p:par>
    </p:tnLst>
  </p:timing>
  <p:txStyles>
    <p:titleStyle>
      <a:lvl1pPr algn="l" rtl="0" eaLnBrk="0" fontAlgn="base" hangingPunct="0">
        <a:spcBef>
          <a:spcPct val="0"/>
        </a:spcBef>
        <a:spcAft>
          <a:spcPct val="0"/>
        </a:spcAft>
        <a:defRPr kumimoji="1" sz="3700" kern="1200">
          <a:solidFill>
            <a:schemeClr val="tx2"/>
          </a:solidFill>
          <a:latin typeface="+mj-lt"/>
          <a:ea typeface="+mj-ea"/>
          <a:cs typeface="+mj-cs"/>
        </a:defRPr>
      </a:lvl1pPr>
      <a:lvl2pPr algn="l" rtl="0" eaLnBrk="0" fontAlgn="base" hangingPunct="0">
        <a:spcBef>
          <a:spcPct val="0"/>
        </a:spcBef>
        <a:spcAft>
          <a:spcPct val="0"/>
        </a:spcAft>
        <a:defRPr kumimoji="1" sz="3700">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2pPr>
      <a:lvl3pPr algn="l" rtl="0" eaLnBrk="0" fontAlgn="base" hangingPunct="0">
        <a:spcBef>
          <a:spcPct val="0"/>
        </a:spcBef>
        <a:spcAft>
          <a:spcPct val="0"/>
        </a:spcAft>
        <a:defRPr kumimoji="1" sz="3700">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3pPr>
      <a:lvl4pPr algn="l" rtl="0" eaLnBrk="0" fontAlgn="base" hangingPunct="0">
        <a:spcBef>
          <a:spcPct val="0"/>
        </a:spcBef>
        <a:spcAft>
          <a:spcPct val="0"/>
        </a:spcAft>
        <a:defRPr kumimoji="1" sz="3700">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4pPr>
      <a:lvl5pPr algn="l" rtl="0" eaLnBrk="0" fontAlgn="base" hangingPunct="0">
        <a:spcBef>
          <a:spcPct val="0"/>
        </a:spcBef>
        <a:spcAft>
          <a:spcPct val="0"/>
        </a:spcAft>
        <a:defRPr kumimoji="1" sz="3700">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609585" algn="l" rtl="0" fontAlgn="base">
        <a:spcBef>
          <a:spcPct val="0"/>
        </a:spcBef>
        <a:spcAft>
          <a:spcPct val="0"/>
        </a:spcAft>
        <a:defRPr kumimoji="1" sz="3733">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1219170" algn="l" rtl="0" fontAlgn="base">
        <a:spcBef>
          <a:spcPct val="0"/>
        </a:spcBef>
        <a:spcAft>
          <a:spcPct val="0"/>
        </a:spcAft>
        <a:defRPr kumimoji="1" sz="3733">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1828754" algn="l" rtl="0" fontAlgn="base">
        <a:spcBef>
          <a:spcPct val="0"/>
        </a:spcBef>
        <a:spcAft>
          <a:spcPct val="0"/>
        </a:spcAft>
        <a:defRPr kumimoji="1" sz="3733">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2438339" algn="l" rtl="0" fontAlgn="base">
        <a:spcBef>
          <a:spcPct val="0"/>
        </a:spcBef>
        <a:spcAft>
          <a:spcPct val="0"/>
        </a:spcAft>
        <a:defRPr kumimoji="1" sz="3733">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9pPr>
    </p:titleStyle>
    <p:bodyStyle>
      <a:lvl1pPr marL="455613" indent="-455613" algn="l" rtl="0" eaLnBrk="0" fontAlgn="base" hangingPunct="0">
        <a:spcBef>
          <a:spcPct val="20000"/>
        </a:spcBef>
        <a:spcAft>
          <a:spcPct val="0"/>
        </a:spcAft>
        <a:buChar char="•"/>
        <a:defRPr kumimoji="1" sz="3700" kern="1200">
          <a:solidFill>
            <a:schemeClr val="tx1"/>
          </a:solidFill>
          <a:latin typeface="+mn-lt"/>
          <a:ea typeface="+mn-ea"/>
          <a:cs typeface="+mn-cs"/>
        </a:defRPr>
      </a:lvl1pPr>
      <a:lvl2pPr marL="989013" indent="-379413" algn="l" rtl="0" eaLnBrk="0" fontAlgn="base" hangingPunct="0">
        <a:spcBef>
          <a:spcPct val="20000"/>
        </a:spcBef>
        <a:spcAft>
          <a:spcPct val="0"/>
        </a:spcAft>
        <a:buChar char="–"/>
        <a:defRPr kumimoji="1" sz="3200" kern="1200">
          <a:solidFill>
            <a:schemeClr val="tx1"/>
          </a:solidFill>
          <a:latin typeface="+mn-lt"/>
          <a:ea typeface="+mn-ea"/>
          <a:cs typeface="+mn-cs"/>
        </a:defRPr>
      </a:lvl2pPr>
      <a:lvl3pPr marL="1522413" indent="-303213" algn="l" rtl="0" eaLnBrk="0" fontAlgn="base" hangingPunct="0">
        <a:spcBef>
          <a:spcPct val="20000"/>
        </a:spcBef>
        <a:spcAft>
          <a:spcPct val="0"/>
        </a:spcAft>
        <a:buChar char="•"/>
        <a:defRPr kumimoji="1" sz="2600" kern="1200">
          <a:solidFill>
            <a:schemeClr val="tx1"/>
          </a:solidFill>
          <a:latin typeface="+mn-lt"/>
          <a:ea typeface="+mn-ea"/>
          <a:cs typeface="+mn-cs"/>
        </a:defRPr>
      </a:lvl3pPr>
      <a:lvl4pPr marL="2132013" indent="-303213" algn="l" rtl="0" eaLnBrk="0" fontAlgn="base" hangingPunct="0">
        <a:spcBef>
          <a:spcPct val="20000"/>
        </a:spcBef>
        <a:spcAft>
          <a:spcPct val="0"/>
        </a:spcAft>
        <a:buChar char="–"/>
        <a:defRPr kumimoji="1" kern="1200">
          <a:solidFill>
            <a:schemeClr val="tx1"/>
          </a:solidFill>
          <a:latin typeface="+mn-lt"/>
          <a:ea typeface="+mn-ea"/>
          <a:cs typeface="+mn-cs"/>
        </a:defRPr>
      </a:lvl4pPr>
      <a:lvl5pPr marL="2741613" indent="-303213" algn="l" rtl="0" eaLnBrk="0" fontAlgn="base" hangingPunct="0">
        <a:spcBef>
          <a:spcPct val="20000"/>
        </a:spcBef>
        <a:spcAft>
          <a:spcPct val="0"/>
        </a:spcAft>
        <a:buChar char="»"/>
        <a:defRPr kumimoji="1"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47663" y="795338"/>
            <a:ext cx="11498262"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3075" name="Rectangle 3"/>
          <p:cNvSpPr>
            <a:spLocks noGrp="1" noChangeArrowheads="1"/>
          </p:cNvSpPr>
          <p:nvPr>
            <p:ph type="body" idx="1"/>
          </p:nvPr>
        </p:nvSpPr>
        <p:spPr bwMode="auto">
          <a:xfrm>
            <a:off x="347663" y="1498600"/>
            <a:ext cx="11498262" cy="5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pic>
        <p:nvPicPr>
          <p:cNvPr id="3076" name="Picture 9" descr="ibm_sp_lockup_western-02"/>
          <p:cNvPicPr>
            <a:picLocks noChangeAspect="1" noChangeArrowheads="1"/>
          </p:cNvPicPr>
          <p:nvPr userDrawn="1"/>
        </p:nvPicPr>
        <p:blipFill>
          <a:blip r:embed="rId14">
            <a:extLst>
              <a:ext uri="{28A0092B-C50C-407E-A947-70E740481C1C}">
                <a14:useLocalDpi xmlns:a14="http://schemas.microsoft.com/office/drawing/2010/main" val="0"/>
              </a:ext>
            </a:extLst>
          </a:blip>
          <a:srcRect r="29965"/>
          <a:stretch>
            <a:fillRect/>
          </a:stretch>
        </p:blipFill>
        <p:spPr bwMode="auto">
          <a:xfrm>
            <a:off x="10883900" y="252413"/>
            <a:ext cx="9921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Line 4"/>
          <p:cNvSpPr>
            <a:spLocks noChangeShapeType="1"/>
          </p:cNvSpPr>
          <p:nvPr userDrawn="1"/>
        </p:nvSpPr>
        <p:spPr bwMode="auto">
          <a:xfrm flipH="1">
            <a:off x="347663" y="788988"/>
            <a:ext cx="1149826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pPr defTabSz="609585">
              <a:defRPr/>
            </a:pPr>
            <a:endParaRPr lang="ja-JP" altLang="en-US" sz="2667">
              <a:solidFill>
                <a:srgbClr val="000000"/>
              </a:solidFill>
              <a:latin typeface="Calibri" panose="020F0502020204030204" pitchFamily="34" charset="0"/>
              <a:ea typeface="ＭＳ Ｐゴシック" panose="020B0600070205080204" pitchFamily="50" charset="-128"/>
            </a:endParaRPr>
          </a:p>
        </p:txBody>
      </p:sp>
      <p:sp>
        <p:nvSpPr>
          <p:cNvPr id="12" name="Rectangle 5"/>
          <p:cNvSpPr txBox="1">
            <a:spLocks noChangeArrowheads="1"/>
          </p:cNvSpPr>
          <p:nvPr userDrawn="1"/>
        </p:nvSpPr>
        <p:spPr bwMode="auto">
          <a:xfrm>
            <a:off x="349250" y="119063"/>
            <a:ext cx="6461125" cy="655637"/>
          </a:xfrm>
          <a:prstGeom prst="rect">
            <a:avLst/>
          </a:prstGeom>
          <a:noFill/>
          <a:ln>
            <a:noFill/>
          </a:ln>
          <a:extLst/>
        </p:spPr>
        <p:txBody>
          <a:bodyPr lIns="0" anchor="b"/>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20000"/>
              </a:spcBef>
              <a:buClr>
                <a:srgbClr val="000000"/>
              </a:buClr>
              <a:buFont typeface="Wingdings" panose="05000000000000000000" pitchFamily="2" charset="2"/>
              <a:buNone/>
              <a:defRPr/>
            </a:pPr>
            <a:r>
              <a:rPr kumimoji="0" lang="en-US" altLang="ja-JP" sz="1867" smtClean="0">
                <a:solidFill>
                  <a:srgbClr val="000000"/>
                </a:solidFill>
                <a:latin typeface="Segoe UI" panose="020B0502040204020203" pitchFamily="34" charset="0"/>
                <a:ea typeface="メイリオ" panose="020B0604030504040204" pitchFamily="50" charset="-128"/>
              </a:rPr>
              <a:t>IBM Cloud: Think it. Build it. Tap into it.</a:t>
            </a:r>
          </a:p>
        </p:txBody>
      </p:sp>
    </p:spTree>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Lst>
  <p:txStyles>
    <p:titleStyle>
      <a:lvl1pPr algn="l" rtl="0" eaLnBrk="0" fontAlgn="base" hangingPunct="0">
        <a:spcBef>
          <a:spcPct val="0"/>
        </a:spcBef>
        <a:spcAft>
          <a:spcPct val="0"/>
        </a:spcAft>
        <a:defRPr kumimoji="1" sz="3700" b="1" kern="1200">
          <a:solidFill>
            <a:schemeClr val="tx2"/>
          </a:solidFill>
          <a:latin typeface="+mj-lt"/>
          <a:ea typeface="+mj-ea"/>
          <a:cs typeface="+mj-cs"/>
        </a:defRPr>
      </a:lvl1pPr>
      <a:lvl2pPr algn="l" rtl="0" eaLnBrk="0" fontAlgn="base" hangingPunct="0">
        <a:spcBef>
          <a:spcPct val="0"/>
        </a:spcBef>
        <a:spcAft>
          <a:spcPct val="0"/>
        </a:spcAft>
        <a:defRPr kumimoji="1" sz="3700"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2pPr>
      <a:lvl3pPr algn="l" rtl="0" eaLnBrk="0" fontAlgn="base" hangingPunct="0">
        <a:spcBef>
          <a:spcPct val="0"/>
        </a:spcBef>
        <a:spcAft>
          <a:spcPct val="0"/>
        </a:spcAft>
        <a:defRPr kumimoji="1" sz="3700"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3pPr>
      <a:lvl4pPr algn="l" rtl="0" eaLnBrk="0" fontAlgn="base" hangingPunct="0">
        <a:spcBef>
          <a:spcPct val="0"/>
        </a:spcBef>
        <a:spcAft>
          <a:spcPct val="0"/>
        </a:spcAft>
        <a:defRPr kumimoji="1" sz="3700"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4pPr>
      <a:lvl5pPr algn="l" rtl="0" eaLnBrk="0" fontAlgn="base" hangingPunct="0">
        <a:spcBef>
          <a:spcPct val="0"/>
        </a:spcBef>
        <a:spcAft>
          <a:spcPct val="0"/>
        </a:spcAft>
        <a:defRPr kumimoji="1" sz="3700"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609585" algn="l" rtl="0" fontAlgn="base">
        <a:spcBef>
          <a:spcPct val="0"/>
        </a:spcBef>
        <a:spcAft>
          <a:spcPct val="0"/>
        </a:spcAft>
        <a:defRPr kumimoji="1" sz="3733"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1219170" algn="l" rtl="0" fontAlgn="base">
        <a:spcBef>
          <a:spcPct val="0"/>
        </a:spcBef>
        <a:spcAft>
          <a:spcPct val="0"/>
        </a:spcAft>
        <a:defRPr kumimoji="1" sz="3733"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1828754" algn="l" rtl="0" fontAlgn="base">
        <a:spcBef>
          <a:spcPct val="0"/>
        </a:spcBef>
        <a:spcAft>
          <a:spcPct val="0"/>
        </a:spcAft>
        <a:defRPr kumimoji="1" sz="3733"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2438339" algn="l" rtl="0" fontAlgn="base">
        <a:spcBef>
          <a:spcPct val="0"/>
        </a:spcBef>
        <a:spcAft>
          <a:spcPct val="0"/>
        </a:spcAft>
        <a:defRPr kumimoji="1" sz="3733"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9pPr>
    </p:titleStyle>
    <p:bodyStyle>
      <a:lvl1pPr marL="455613" indent="-455613" algn="l" rtl="0" eaLnBrk="0" fontAlgn="base" hangingPunct="0">
        <a:spcBef>
          <a:spcPct val="20000"/>
        </a:spcBef>
        <a:spcAft>
          <a:spcPct val="0"/>
        </a:spcAft>
        <a:buChar char="•"/>
        <a:defRPr kumimoji="1" sz="3700" kern="1200">
          <a:solidFill>
            <a:schemeClr val="tx1"/>
          </a:solidFill>
          <a:latin typeface="+mn-lt"/>
          <a:ea typeface="+mn-ea"/>
          <a:cs typeface="+mn-cs"/>
        </a:defRPr>
      </a:lvl1pPr>
      <a:lvl2pPr marL="989013" indent="-379413" algn="l" rtl="0" eaLnBrk="0" fontAlgn="base" hangingPunct="0">
        <a:spcBef>
          <a:spcPct val="20000"/>
        </a:spcBef>
        <a:spcAft>
          <a:spcPct val="0"/>
        </a:spcAft>
        <a:buChar char="–"/>
        <a:defRPr kumimoji="1" sz="3200" kern="1200">
          <a:solidFill>
            <a:schemeClr val="tx1"/>
          </a:solidFill>
          <a:latin typeface="+mn-lt"/>
          <a:ea typeface="+mn-ea"/>
          <a:cs typeface="+mn-cs"/>
        </a:defRPr>
      </a:lvl2pPr>
      <a:lvl3pPr marL="1522413" indent="-303213" algn="l" rtl="0" eaLnBrk="0" fontAlgn="base" hangingPunct="0">
        <a:spcBef>
          <a:spcPct val="20000"/>
        </a:spcBef>
        <a:spcAft>
          <a:spcPct val="0"/>
        </a:spcAft>
        <a:buChar char="•"/>
        <a:defRPr kumimoji="1" sz="2600" kern="1200">
          <a:solidFill>
            <a:schemeClr val="tx1"/>
          </a:solidFill>
          <a:latin typeface="+mn-lt"/>
          <a:ea typeface="+mn-ea"/>
          <a:cs typeface="+mn-cs"/>
        </a:defRPr>
      </a:lvl3pPr>
      <a:lvl4pPr marL="2132013" indent="-303213" algn="l" rtl="0" eaLnBrk="0" fontAlgn="base" hangingPunct="0">
        <a:spcBef>
          <a:spcPct val="20000"/>
        </a:spcBef>
        <a:spcAft>
          <a:spcPct val="0"/>
        </a:spcAft>
        <a:buChar char="–"/>
        <a:defRPr kumimoji="1" kern="1200">
          <a:solidFill>
            <a:schemeClr val="tx1"/>
          </a:solidFill>
          <a:latin typeface="+mn-lt"/>
          <a:ea typeface="+mn-ea"/>
          <a:cs typeface="+mn-cs"/>
        </a:defRPr>
      </a:lvl4pPr>
      <a:lvl5pPr marL="2741613" indent="-303213" algn="l" rtl="0" eaLnBrk="0" fontAlgn="base" hangingPunct="0">
        <a:spcBef>
          <a:spcPct val="20000"/>
        </a:spcBef>
        <a:spcAft>
          <a:spcPct val="0"/>
        </a:spcAft>
        <a:buChar char="»"/>
        <a:defRPr kumimoji="1"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47663" y="795338"/>
            <a:ext cx="11498262"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4099" name="Rectangle 3"/>
          <p:cNvSpPr>
            <a:spLocks noGrp="1" noChangeArrowheads="1"/>
          </p:cNvSpPr>
          <p:nvPr>
            <p:ph type="body" idx="1"/>
          </p:nvPr>
        </p:nvSpPr>
        <p:spPr bwMode="auto">
          <a:xfrm>
            <a:off x="347663" y="1498600"/>
            <a:ext cx="11498262" cy="5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pic>
        <p:nvPicPr>
          <p:cNvPr id="4100" name="Picture 9" descr="ibm_sp_lockup_western-02"/>
          <p:cNvPicPr>
            <a:picLocks noChangeAspect="1" noChangeArrowheads="1"/>
          </p:cNvPicPr>
          <p:nvPr userDrawn="1"/>
        </p:nvPicPr>
        <p:blipFill>
          <a:blip r:embed="rId14">
            <a:extLst>
              <a:ext uri="{28A0092B-C50C-407E-A947-70E740481C1C}">
                <a14:useLocalDpi xmlns:a14="http://schemas.microsoft.com/office/drawing/2010/main" val="0"/>
              </a:ext>
            </a:extLst>
          </a:blip>
          <a:srcRect r="29965"/>
          <a:stretch>
            <a:fillRect/>
          </a:stretch>
        </p:blipFill>
        <p:spPr bwMode="auto">
          <a:xfrm>
            <a:off x="10883900" y="252413"/>
            <a:ext cx="9921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Line 4"/>
          <p:cNvSpPr>
            <a:spLocks noChangeShapeType="1"/>
          </p:cNvSpPr>
          <p:nvPr userDrawn="1"/>
        </p:nvSpPr>
        <p:spPr bwMode="auto">
          <a:xfrm flipH="1">
            <a:off x="347663" y="788988"/>
            <a:ext cx="1149826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pPr defTabSz="609585">
              <a:defRPr/>
            </a:pPr>
            <a:endParaRPr lang="ja-JP" altLang="en-US" sz="2667">
              <a:solidFill>
                <a:srgbClr val="000000"/>
              </a:solidFill>
              <a:latin typeface="Calibri" panose="020F0502020204030204" pitchFamily="34" charset="0"/>
              <a:ea typeface="ＭＳ Ｐゴシック" panose="020B0600070205080204" pitchFamily="50" charset="-128"/>
            </a:endParaRPr>
          </a:p>
        </p:txBody>
      </p:sp>
      <p:sp>
        <p:nvSpPr>
          <p:cNvPr id="12" name="Rectangle 5"/>
          <p:cNvSpPr txBox="1">
            <a:spLocks noChangeArrowheads="1"/>
          </p:cNvSpPr>
          <p:nvPr userDrawn="1"/>
        </p:nvSpPr>
        <p:spPr bwMode="auto">
          <a:xfrm>
            <a:off x="349250" y="119063"/>
            <a:ext cx="6461125" cy="655637"/>
          </a:xfrm>
          <a:prstGeom prst="rect">
            <a:avLst/>
          </a:prstGeom>
          <a:noFill/>
          <a:ln>
            <a:noFill/>
          </a:ln>
          <a:extLst/>
        </p:spPr>
        <p:txBody>
          <a:bodyPr lIns="0" anchor="b"/>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eaLnBrk="1" hangingPunct="1">
              <a:spcBef>
                <a:spcPct val="20000"/>
              </a:spcBef>
              <a:buClr>
                <a:srgbClr val="000000"/>
              </a:buClr>
              <a:buFont typeface="Wingdings" panose="05000000000000000000" pitchFamily="2" charset="2"/>
              <a:buNone/>
              <a:defRPr/>
            </a:pPr>
            <a:r>
              <a:rPr kumimoji="0" lang="en-US" altLang="ja-JP" sz="1867" smtClean="0">
                <a:solidFill>
                  <a:srgbClr val="000000"/>
                </a:solidFill>
                <a:latin typeface="Segoe UI" panose="020B0502040204020203" pitchFamily="34" charset="0"/>
                <a:ea typeface="メイリオ" panose="020B0604030504040204" pitchFamily="50" charset="-128"/>
              </a:rPr>
              <a:t>IBM Cloud: Think it. Build it. Tap into it.</a:t>
            </a: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Lst>
  <p:txStyles>
    <p:titleStyle>
      <a:lvl1pPr algn="l" rtl="0" eaLnBrk="0" fontAlgn="base" hangingPunct="0">
        <a:spcBef>
          <a:spcPct val="0"/>
        </a:spcBef>
        <a:spcAft>
          <a:spcPct val="0"/>
        </a:spcAft>
        <a:defRPr kumimoji="1" sz="3700" b="1" kern="1200">
          <a:solidFill>
            <a:schemeClr val="tx2"/>
          </a:solidFill>
          <a:latin typeface="+mj-lt"/>
          <a:ea typeface="+mj-ea"/>
          <a:cs typeface="+mj-cs"/>
        </a:defRPr>
      </a:lvl1pPr>
      <a:lvl2pPr algn="l" rtl="0" eaLnBrk="0" fontAlgn="base" hangingPunct="0">
        <a:spcBef>
          <a:spcPct val="0"/>
        </a:spcBef>
        <a:spcAft>
          <a:spcPct val="0"/>
        </a:spcAft>
        <a:defRPr kumimoji="1" sz="3700"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2pPr>
      <a:lvl3pPr algn="l" rtl="0" eaLnBrk="0" fontAlgn="base" hangingPunct="0">
        <a:spcBef>
          <a:spcPct val="0"/>
        </a:spcBef>
        <a:spcAft>
          <a:spcPct val="0"/>
        </a:spcAft>
        <a:defRPr kumimoji="1" sz="3700"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3pPr>
      <a:lvl4pPr algn="l" rtl="0" eaLnBrk="0" fontAlgn="base" hangingPunct="0">
        <a:spcBef>
          <a:spcPct val="0"/>
        </a:spcBef>
        <a:spcAft>
          <a:spcPct val="0"/>
        </a:spcAft>
        <a:defRPr kumimoji="1" sz="3700"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4pPr>
      <a:lvl5pPr algn="l" rtl="0" eaLnBrk="0" fontAlgn="base" hangingPunct="0">
        <a:spcBef>
          <a:spcPct val="0"/>
        </a:spcBef>
        <a:spcAft>
          <a:spcPct val="0"/>
        </a:spcAft>
        <a:defRPr kumimoji="1" sz="3700"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609585" algn="l" rtl="0" fontAlgn="base">
        <a:spcBef>
          <a:spcPct val="0"/>
        </a:spcBef>
        <a:spcAft>
          <a:spcPct val="0"/>
        </a:spcAft>
        <a:defRPr kumimoji="1" sz="3733"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1219170" algn="l" rtl="0" fontAlgn="base">
        <a:spcBef>
          <a:spcPct val="0"/>
        </a:spcBef>
        <a:spcAft>
          <a:spcPct val="0"/>
        </a:spcAft>
        <a:defRPr kumimoji="1" sz="3733"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1828754" algn="l" rtl="0" fontAlgn="base">
        <a:spcBef>
          <a:spcPct val="0"/>
        </a:spcBef>
        <a:spcAft>
          <a:spcPct val="0"/>
        </a:spcAft>
        <a:defRPr kumimoji="1" sz="3733"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2438339" algn="l" rtl="0" fontAlgn="base">
        <a:spcBef>
          <a:spcPct val="0"/>
        </a:spcBef>
        <a:spcAft>
          <a:spcPct val="0"/>
        </a:spcAft>
        <a:defRPr kumimoji="1" sz="3733" b="1">
          <a:solidFill>
            <a:schemeClr val="tx2"/>
          </a:solidFill>
          <a:latin typeface="Segoe UI" panose="020B0502040204020203" pitchFamily="34" charset="0"/>
          <a:ea typeface="メイリオ" panose="020B0604030504040204" pitchFamily="50" charset="-128"/>
          <a:cs typeface="ＭＳ Ｐゴシック" panose="020B0600070205080204" pitchFamily="50" charset="-128"/>
        </a:defRPr>
      </a:lvl9pPr>
    </p:titleStyle>
    <p:bodyStyle>
      <a:lvl1pPr marL="455613" indent="-455613" algn="l" rtl="0" eaLnBrk="0" fontAlgn="base" hangingPunct="0">
        <a:spcBef>
          <a:spcPct val="20000"/>
        </a:spcBef>
        <a:spcAft>
          <a:spcPct val="0"/>
        </a:spcAft>
        <a:buChar char="•"/>
        <a:defRPr kumimoji="1" sz="3700" kern="1200">
          <a:solidFill>
            <a:schemeClr val="tx1"/>
          </a:solidFill>
          <a:latin typeface="+mn-lt"/>
          <a:ea typeface="+mn-ea"/>
          <a:cs typeface="+mn-cs"/>
        </a:defRPr>
      </a:lvl1pPr>
      <a:lvl2pPr marL="989013" indent="-379413" algn="l" rtl="0" eaLnBrk="0" fontAlgn="base" hangingPunct="0">
        <a:spcBef>
          <a:spcPct val="20000"/>
        </a:spcBef>
        <a:spcAft>
          <a:spcPct val="0"/>
        </a:spcAft>
        <a:buChar char="–"/>
        <a:defRPr kumimoji="1" sz="3200" kern="1200">
          <a:solidFill>
            <a:schemeClr val="tx1"/>
          </a:solidFill>
          <a:latin typeface="+mn-lt"/>
          <a:ea typeface="+mn-ea"/>
          <a:cs typeface="+mn-cs"/>
        </a:defRPr>
      </a:lvl2pPr>
      <a:lvl3pPr marL="1522413" indent="-303213" algn="l" rtl="0" eaLnBrk="0" fontAlgn="base" hangingPunct="0">
        <a:spcBef>
          <a:spcPct val="20000"/>
        </a:spcBef>
        <a:spcAft>
          <a:spcPct val="0"/>
        </a:spcAft>
        <a:buChar char="•"/>
        <a:defRPr kumimoji="1" sz="2600" kern="1200">
          <a:solidFill>
            <a:schemeClr val="tx1"/>
          </a:solidFill>
          <a:latin typeface="+mn-lt"/>
          <a:ea typeface="+mn-ea"/>
          <a:cs typeface="+mn-cs"/>
        </a:defRPr>
      </a:lvl3pPr>
      <a:lvl4pPr marL="2132013" indent="-303213" algn="l" rtl="0" eaLnBrk="0" fontAlgn="base" hangingPunct="0">
        <a:spcBef>
          <a:spcPct val="20000"/>
        </a:spcBef>
        <a:spcAft>
          <a:spcPct val="0"/>
        </a:spcAft>
        <a:buChar char="–"/>
        <a:defRPr kumimoji="1" kern="1200">
          <a:solidFill>
            <a:schemeClr val="tx1"/>
          </a:solidFill>
          <a:latin typeface="+mn-lt"/>
          <a:ea typeface="+mn-ea"/>
          <a:cs typeface="+mn-cs"/>
        </a:defRPr>
      </a:lvl4pPr>
      <a:lvl5pPr marL="2741613" indent="-303213" algn="l" rtl="0" eaLnBrk="0" fontAlgn="base" hangingPunct="0">
        <a:spcBef>
          <a:spcPct val="20000"/>
        </a:spcBef>
        <a:spcAft>
          <a:spcPct val="0"/>
        </a:spcAft>
        <a:buChar char="»"/>
        <a:defRPr kumimoji="1"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807" y="548640"/>
            <a:ext cx="11707368" cy="553998"/>
          </a:xfrm>
          <a:prstGeom prst="rect">
            <a:avLst/>
          </a:prstGeom>
        </p:spPr>
        <p:txBody>
          <a:bodyPr vert="horz" wrap="square" lIns="0" tIns="0" rIns="822960" bIns="0" rtlCol="0" anchor="t" anchorCtr="0">
            <a:spAutoFit/>
          </a:bodyPr>
          <a:lstStyle/>
          <a:p>
            <a:r>
              <a:rPr lang="en-US" dirty="0" smtClean="0"/>
              <a:t>Click to add title</a:t>
            </a:r>
            <a:endParaRPr lang="en-US" dirty="0"/>
          </a:p>
        </p:txBody>
      </p:sp>
      <p:sp>
        <p:nvSpPr>
          <p:cNvPr id="3" name="Text Placeholder 2"/>
          <p:cNvSpPr>
            <a:spLocks noGrp="1"/>
          </p:cNvSpPr>
          <p:nvPr>
            <p:ph type="body" idx="1"/>
          </p:nvPr>
        </p:nvSpPr>
        <p:spPr>
          <a:xfrm>
            <a:off x="487808" y="1500614"/>
            <a:ext cx="11333061" cy="1908215"/>
          </a:xfrm>
          <a:prstGeom prst="rect">
            <a:avLst/>
          </a:prstGeom>
          <a:noFill/>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4"/>
          <p:cNvSpPr txBox="1"/>
          <p:nvPr/>
        </p:nvSpPr>
        <p:spPr>
          <a:xfrm>
            <a:off x="10528898" y="6572047"/>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black"/>
                </a:solidFill>
                <a:latin typeface="Arial"/>
                <a:ea typeface="+mn-ea"/>
                <a:cs typeface="Arial"/>
              </a:rPr>
              <a:t>© IBM Corporation </a:t>
            </a:r>
          </a:p>
        </p:txBody>
      </p:sp>
      <p:sp>
        <p:nvSpPr>
          <p:cNvPr id="6" name="TextBox 5"/>
          <p:cNvSpPr txBox="1"/>
          <p:nvPr/>
        </p:nvSpPr>
        <p:spPr>
          <a:xfrm>
            <a:off x="11638287" y="6572047"/>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black"/>
                </a:solidFill>
                <a:latin typeface="Arial"/>
                <a:ea typeface="+mn-ea"/>
                <a:cs typeface="Arial"/>
              </a:rPr>
              <a:pPr defTabSz="457200" eaLnBrk="1" fontAlgn="auto" hangingPunct="1">
                <a:spcBef>
                  <a:spcPts val="0"/>
                </a:spcBef>
                <a:spcAft>
                  <a:spcPts val="0"/>
                </a:spcAft>
              </a:pPr>
              <a:t>‹#›</a:t>
            </a:fld>
            <a:endParaRPr kumimoji="0" lang="en-US" sz="800" kern="0" spc="-30" dirty="0">
              <a:solidFill>
                <a:prstClr val="black"/>
              </a:solidFill>
              <a:latin typeface="Arial"/>
              <a:ea typeface="+mn-ea"/>
              <a:cs typeface="Arial"/>
            </a:endParaRPr>
          </a:p>
        </p:txBody>
      </p:sp>
    </p:spTree>
    <p:extLst>
      <p:ext uri="{BB962C8B-B14F-4D97-AF65-F5344CB8AC3E}">
        <p14:creationId xmlns:p14="http://schemas.microsoft.com/office/powerpoint/2010/main" val="3469413414"/>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315"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1" latinLnBrk="0" hangingPunct="1">
        <a:spcBef>
          <a:spcPct val="0"/>
        </a:spcBef>
        <a:buNone/>
        <a:defRPr sz="3600" b="1" kern="0" spc="-30">
          <a:solidFill>
            <a:srgbClr val="009EE2"/>
          </a:solidFill>
          <a:latin typeface="Segoe UI" panose="020B0502040204020203" pitchFamily="34" charset="0"/>
          <a:ea typeface="メイリオ" panose="020B0604030504040204" pitchFamily="50" charset="-128"/>
          <a:cs typeface="Segoe UI" panose="020B0502040204020203" pitchFamily="34" charset="0"/>
        </a:defRPr>
      </a:lvl1pPr>
    </p:titleStyle>
    <p:bodyStyle>
      <a:lvl1pPr marL="227013" indent="-227013" algn="l" defTabSz="457200" rtl="0" eaLnBrk="1" latinLnBrk="0" hangingPunct="1">
        <a:spcBef>
          <a:spcPct val="20000"/>
        </a:spcBef>
        <a:buFont typeface="Arial" pitchFamily="34" charset="0"/>
        <a:buChar char="–"/>
        <a:defRPr sz="2800" kern="0" spc="-30">
          <a:solidFill>
            <a:schemeClr val="tx1"/>
          </a:solidFill>
          <a:latin typeface="Arial"/>
          <a:ea typeface="+mn-ea"/>
          <a:cs typeface="+mn-cs"/>
        </a:defRPr>
      </a:lvl1pPr>
      <a:lvl2pPr marL="515938" indent="-171450" algn="l" defTabSz="457200" rtl="0" eaLnBrk="1" latinLnBrk="0" hangingPunct="1">
        <a:spcBef>
          <a:spcPct val="20000"/>
        </a:spcBef>
        <a:buFont typeface="Arial" pitchFamily="34" charset="0"/>
        <a:buChar char="•"/>
        <a:defRPr sz="2400" kern="0" spc="-30">
          <a:solidFill>
            <a:schemeClr val="tx1"/>
          </a:solidFill>
          <a:latin typeface="Arial"/>
          <a:ea typeface="+mn-ea"/>
          <a:cs typeface="+mn-cs"/>
        </a:defRPr>
      </a:lvl2pPr>
      <a:lvl3pPr marL="860425" indent="-173038" algn="l" defTabSz="457200" rtl="0" eaLnBrk="1" latinLnBrk="0" hangingPunct="1">
        <a:spcBef>
          <a:spcPct val="20000"/>
        </a:spcBef>
        <a:buFont typeface="Arial" pitchFamily="34" charset="0"/>
        <a:buChar char="–"/>
        <a:defRPr sz="2000" kern="0" spc="-30">
          <a:solidFill>
            <a:schemeClr val="tx1"/>
          </a:solidFill>
          <a:latin typeface="Arial"/>
          <a:ea typeface="+mn-ea"/>
          <a:cs typeface="+mn-cs"/>
        </a:defRPr>
      </a:lvl3pPr>
      <a:lvl4pPr marL="1085850" indent="-117475"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4pPr>
      <a:lvl5pPr marL="1484313" indent="-171450"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807" y="548640"/>
            <a:ext cx="11707368" cy="553998"/>
          </a:xfrm>
          <a:prstGeom prst="rect">
            <a:avLst/>
          </a:prstGeom>
        </p:spPr>
        <p:txBody>
          <a:bodyPr vert="horz" wrap="square" lIns="0" tIns="0" rIns="822960" bIns="0" rtlCol="0" anchor="t" anchorCtr="0">
            <a:spAutoFit/>
          </a:bodyPr>
          <a:lstStyle/>
          <a:p>
            <a:r>
              <a:rPr lang="en-US" dirty="0" smtClean="0"/>
              <a:t>Click to add title</a:t>
            </a:r>
            <a:endParaRPr lang="en-US" dirty="0"/>
          </a:p>
        </p:txBody>
      </p:sp>
      <p:sp>
        <p:nvSpPr>
          <p:cNvPr id="3" name="Text Placeholder 2"/>
          <p:cNvSpPr>
            <a:spLocks noGrp="1"/>
          </p:cNvSpPr>
          <p:nvPr>
            <p:ph type="body" idx="1"/>
          </p:nvPr>
        </p:nvSpPr>
        <p:spPr>
          <a:xfrm>
            <a:off x="487808" y="1500614"/>
            <a:ext cx="11333061" cy="1908215"/>
          </a:xfrm>
          <a:prstGeom prst="rect">
            <a:avLst/>
          </a:prstGeom>
          <a:noFill/>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4"/>
          <p:cNvSpPr txBox="1"/>
          <p:nvPr/>
        </p:nvSpPr>
        <p:spPr>
          <a:xfrm>
            <a:off x="10566495" y="6697312"/>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black"/>
                </a:solidFill>
                <a:latin typeface="Arial"/>
                <a:ea typeface=""/>
                <a:cs typeface="Arial"/>
              </a:rPr>
              <a:t>© IBM Corporation </a:t>
            </a:r>
          </a:p>
        </p:txBody>
      </p:sp>
      <p:sp>
        <p:nvSpPr>
          <p:cNvPr id="6" name="TextBox 5"/>
          <p:cNvSpPr txBox="1"/>
          <p:nvPr/>
        </p:nvSpPr>
        <p:spPr>
          <a:xfrm>
            <a:off x="11914002" y="6697312"/>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black"/>
                </a:solidFill>
                <a:latin typeface="Arial"/>
                <a:ea typeface=""/>
                <a:cs typeface="Arial"/>
              </a:rPr>
              <a:pPr defTabSz="457200" eaLnBrk="1" fontAlgn="auto" hangingPunct="1">
                <a:spcBef>
                  <a:spcPts val="0"/>
                </a:spcBef>
                <a:spcAft>
                  <a:spcPts val="0"/>
                </a:spcAft>
              </a:pPr>
              <a:t>‹#›</a:t>
            </a:fld>
            <a:endParaRPr kumimoji="0" lang="en-US" sz="800" kern="0" spc="-30" dirty="0">
              <a:solidFill>
                <a:prstClr val="black"/>
              </a:solidFill>
              <a:latin typeface="Arial"/>
              <a:ea typeface=""/>
              <a:cs typeface="Arial"/>
            </a:endParaRPr>
          </a:p>
        </p:txBody>
      </p:sp>
    </p:spTree>
    <p:extLst>
      <p:ext uri="{BB962C8B-B14F-4D97-AF65-F5344CB8AC3E}">
        <p14:creationId xmlns:p14="http://schemas.microsoft.com/office/powerpoint/2010/main" val="904242714"/>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3" r:id="rId13"/>
    <p:sldLayoutId id="2147484304" r:id="rId14"/>
    <p:sldLayoutId id="2147484305" r:id="rId15"/>
    <p:sldLayoutId id="2147484306" r:id="rId16"/>
    <p:sldLayoutId id="2147484307" r:id="rId17"/>
    <p:sldLayoutId id="2147484308" r:id="rId18"/>
    <p:sldLayoutId id="2147484309" r:id="rId19"/>
    <p:sldLayoutId id="2147484310" r:id="rId20"/>
    <p:sldLayoutId id="2147484311" r:id="rId21"/>
    <p:sldLayoutId id="2147484312" r:id="rId22"/>
    <p:sldLayoutId id="214748431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1" latinLnBrk="0" hangingPunct="1">
        <a:spcBef>
          <a:spcPct val="0"/>
        </a:spcBef>
        <a:buNone/>
        <a:defRPr sz="3600" b="1" kern="0" spc="-30">
          <a:solidFill>
            <a:srgbClr val="009EE2"/>
          </a:solidFill>
          <a:latin typeface="Segoe UI" panose="020B0502040204020203" pitchFamily="34" charset="0"/>
          <a:ea typeface="メイリオ" panose="020B0604030504040204" pitchFamily="50" charset="-128"/>
          <a:cs typeface="Segoe UI" panose="020B0502040204020203" pitchFamily="34" charset="0"/>
        </a:defRPr>
      </a:lvl1pPr>
    </p:titleStyle>
    <p:bodyStyle>
      <a:lvl1pPr marL="227013" indent="-227013" algn="l" defTabSz="457200" rtl="0" eaLnBrk="1" latinLnBrk="0" hangingPunct="1">
        <a:spcBef>
          <a:spcPct val="20000"/>
        </a:spcBef>
        <a:buFont typeface="Arial" pitchFamily="34" charset="0"/>
        <a:buChar char="–"/>
        <a:defRPr sz="2800" kern="0" spc="-30">
          <a:solidFill>
            <a:schemeClr val="tx1"/>
          </a:solidFill>
          <a:latin typeface="Arial"/>
          <a:ea typeface="+mn-ea"/>
          <a:cs typeface="+mn-cs"/>
        </a:defRPr>
      </a:lvl1pPr>
      <a:lvl2pPr marL="515938" indent="-171450" algn="l" defTabSz="457200" rtl="0" eaLnBrk="1" latinLnBrk="0" hangingPunct="1">
        <a:spcBef>
          <a:spcPct val="20000"/>
        </a:spcBef>
        <a:buFont typeface="Arial" pitchFamily="34" charset="0"/>
        <a:buChar char="•"/>
        <a:defRPr sz="2400" kern="0" spc="-30">
          <a:solidFill>
            <a:schemeClr val="tx1"/>
          </a:solidFill>
          <a:latin typeface="Arial"/>
          <a:ea typeface="+mn-ea"/>
          <a:cs typeface="+mn-cs"/>
        </a:defRPr>
      </a:lvl2pPr>
      <a:lvl3pPr marL="860425" indent="-173038" algn="l" defTabSz="457200" rtl="0" eaLnBrk="1" latinLnBrk="0" hangingPunct="1">
        <a:spcBef>
          <a:spcPct val="20000"/>
        </a:spcBef>
        <a:buFont typeface="Arial" pitchFamily="34" charset="0"/>
        <a:buChar char="–"/>
        <a:defRPr sz="2000" kern="0" spc="-30">
          <a:solidFill>
            <a:schemeClr val="tx1"/>
          </a:solidFill>
          <a:latin typeface="Arial"/>
          <a:ea typeface="+mn-ea"/>
          <a:cs typeface="+mn-cs"/>
        </a:defRPr>
      </a:lvl3pPr>
      <a:lvl4pPr marL="1085850" indent="-117475"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4pPr>
      <a:lvl5pPr marL="1484313" indent="-171450"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807" y="548640"/>
            <a:ext cx="11707368" cy="553998"/>
          </a:xfrm>
          <a:prstGeom prst="rect">
            <a:avLst/>
          </a:prstGeom>
        </p:spPr>
        <p:txBody>
          <a:bodyPr vert="horz" wrap="square" lIns="0" tIns="0" rIns="822960" bIns="0" rtlCol="0" anchor="t" anchorCtr="0">
            <a:spAutoFit/>
          </a:bodyPr>
          <a:lstStyle/>
          <a:p>
            <a:r>
              <a:rPr lang="en-US" dirty="0" smtClean="0"/>
              <a:t>Click to add title</a:t>
            </a:r>
            <a:endParaRPr lang="en-US" dirty="0"/>
          </a:p>
        </p:txBody>
      </p:sp>
      <p:sp>
        <p:nvSpPr>
          <p:cNvPr id="3" name="Text Placeholder 2"/>
          <p:cNvSpPr>
            <a:spLocks noGrp="1"/>
          </p:cNvSpPr>
          <p:nvPr>
            <p:ph type="body" idx="1"/>
          </p:nvPr>
        </p:nvSpPr>
        <p:spPr>
          <a:xfrm>
            <a:off x="487808" y="1500614"/>
            <a:ext cx="11333061" cy="1908215"/>
          </a:xfrm>
          <a:prstGeom prst="rect">
            <a:avLst/>
          </a:prstGeom>
          <a:noFill/>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4"/>
          <p:cNvSpPr txBox="1"/>
          <p:nvPr/>
        </p:nvSpPr>
        <p:spPr>
          <a:xfrm>
            <a:off x="10566495" y="6697312"/>
            <a:ext cx="1097565" cy="123111"/>
          </a:xfrm>
          <a:prstGeom prst="rect">
            <a:avLst/>
          </a:prstGeom>
          <a:noFill/>
        </p:spPr>
        <p:txBody>
          <a:bodyPr wrap="square" lIns="0" tIns="0" rIns="0" bIns="0" rtlCol="0" anchor="ctr" anchorCtr="0">
            <a:spAutoFit/>
          </a:bodyPr>
          <a:lstStyle/>
          <a:p>
            <a:pPr algn="r" defTabSz="457200" eaLnBrk="1" fontAlgn="auto" hangingPunct="1">
              <a:spcBef>
                <a:spcPts val="0"/>
              </a:spcBef>
              <a:spcAft>
                <a:spcPts val="0"/>
              </a:spcAft>
            </a:pPr>
            <a:r>
              <a:rPr kumimoji="0" lang="en-US" sz="800" kern="0" spc="-30" dirty="0">
                <a:solidFill>
                  <a:prstClr val="black"/>
                </a:solidFill>
                <a:latin typeface="Arial"/>
                <a:ea typeface=""/>
                <a:cs typeface="Arial"/>
              </a:rPr>
              <a:t>© IBM Corporation </a:t>
            </a:r>
          </a:p>
        </p:txBody>
      </p:sp>
      <p:sp>
        <p:nvSpPr>
          <p:cNvPr id="6" name="TextBox 5"/>
          <p:cNvSpPr txBox="1"/>
          <p:nvPr/>
        </p:nvSpPr>
        <p:spPr>
          <a:xfrm>
            <a:off x="11914002" y="6697312"/>
            <a:ext cx="442659" cy="123111"/>
          </a:xfrm>
          <a:prstGeom prst="rect">
            <a:avLst/>
          </a:prstGeom>
          <a:noFill/>
        </p:spPr>
        <p:txBody>
          <a:bodyPr wrap="square" lIns="0" tIns="0" rIns="0" bIns="0" rtlCol="0" anchor="ctr" anchorCtr="0">
            <a:spAutoFit/>
          </a:bodyPr>
          <a:lstStyle/>
          <a:p>
            <a:pPr defTabSz="457200" eaLnBrk="1" fontAlgn="auto" hangingPunct="1">
              <a:spcBef>
                <a:spcPts val="0"/>
              </a:spcBef>
              <a:spcAft>
                <a:spcPts val="0"/>
              </a:spcAft>
            </a:pPr>
            <a:fld id="{9B56CEAA-430B-E444-BEC6-7F9CF6806FD6}" type="slidenum">
              <a:rPr kumimoji="0" lang="en-US" sz="800" kern="0" spc="-30">
                <a:solidFill>
                  <a:prstClr val="black"/>
                </a:solidFill>
                <a:latin typeface="Arial"/>
                <a:ea typeface=""/>
                <a:cs typeface="Arial"/>
              </a:rPr>
              <a:pPr defTabSz="457200" eaLnBrk="1" fontAlgn="auto" hangingPunct="1">
                <a:spcBef>
                  <a:spcPts val="0"/>
                </a:spcBef>
                <a:spcAft>
                  <a:spcPts val="0"/>
                </a:spcAft>
              </a:pPr>
              <a:t>‹#›</a:t>
            </a:fld>
            <a:endParaRPr kumimoji="0" lang="en-US" sz="800" kern="0" spc="-30" dirty="0">
              <a:solidFill>
                <a:prstClr val="black"/>
              </a:solidFill>
              <a:latin typeface="Arial"/>
              <a:ea typeface=""/>
              <a:cs typeface="Arial"/>
            </a:endParaRPr>
          </a:p>
        </p:txBody>
      </p:sp>
    </p:spTree>
    <p:extLst>
      <p:ext uri="{BB962C8B-B14F-4D97-AF65-F5344CB8AC3E}">
        <p14:creationId xmlns:p14="http://schemas.microsoft.com/office/powerpoint/2010/main" val="401371430"/>
      </p:ext>
    </p:extLst>
  </p:cSld>
  <p:clrMap bg1="lt1" tx1="dk1" bg2="lt2" tx2="dk2" accent1="accent1" accent2="accent2" accent3="accent3" accent4="accent4" accent5="accent5" accent6="accent6" hlink="hlink" folHlink="folHlink"/>
  <p:sldLayoutIdLst>
    <p:sldLayoutId id="2147484317" r:id="rId1"/>
    <p:sldLayoutId id="2147484318" r:id="rId2"/>
    <p:sldLayoutId id="2147484319" r:id="rId3"/>
    <p:sldLayoutId id="2147484320" r:id="rId4"/>
    <p:sldLayoutId id="2147484321" r:id="rId5"/>
    <p:sldLayoutId id="2147484322" r:id="rId6"/>
    <p:sldLayoutId id="2147484323" r:id="rId7"/>
    <p:sldLayoutId id="2147484324" r:id="rId8"/>
    <p:sldLayoutId id="2147484325" r:id="rId9"/>
    <p:sldLayoutId id="2147484326" r:id="rId10"/>
    <p:sldLayoutId id="2147484327" r:id="rId11"/>
    <p:sldLayoutId id="2147484328" r:id="rId12"/>
    <p:sldLayoutId id="2147484329" r:id="rId13"/>
    <p:sldLayoutId id="2147484330" r:id="rId14"/>
    <p:sldLayoutId id="2147484331" r:id="rId15"/>
    <p:sldLayoutId id="2147484332" r:id="rId16"/>
    <p:sldLayoutId id="2147484333" r:id="rId17"/>
    <p:sldLayoutId id="2147484334" r:id="rId18"/>
    <p:sldLayoutId id="2147484335" r:id="rId19"/>
    <p:sldLayoutId id="2147484336" r:id="rId20"/>
    <p:sldLayoutId id="2147484337" r:id="rId21"/>
    <p:sldLayoutId id="2147484338" r:id="rId22"/>
    <p:sldLayoutId id="2147484339" r:id="rId23"/>
    <p:sldLayoutId id="2147484340"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1" latinLnBrk="0" hangingPunct="1">
        <a:spcBef>
          <a:spcPct val="0"/>
        </a:spcBef>
        <a:buNone/>
        <a:defRPr sz="3600" b="1" kern="0" spc="-30">
          <a:solidFill>
            <a:srgbClr val="009EE2"/>
          </a:solidFill>
          <a:latin typeface="Segoe UI" panose="020B0502040204020203" pitchFamily="34" charset="0"/>
          <a:ea typeface="メイリオ" panose="020B0604030504040204" pitchFamily="50" charset="-128"/>
          <a:cs typeface="Segoe UI" panose="020B0502040204020203" pitchFamily="34" charset="0"/>
        </a:defRPr>
      </a:lvl1pPr>
    </p:titleStyle>
    <p:bodyStyle>
      <a:lvl1pPr marL="227013" indent="-227013" algn="l" defTabSz="457200" rtl="0" eaLnBrk="1" latinLnBrk="0" hangingPunct="1">
        <a:spcBef>
          <a:spcPct val="20000"/>
        </a:spcBef>
        <a:buFont typeface="Arial" pitchFamily="34" charset="0"/>
        <a:buChar char="–"/>
        <a:defRPr sz="2800" kern="0" spc="-30">
          <a:solidFill>
            <a:schemeClr val="tx1"/>
          </a:solidFill>
          <a:latin typeface="Arial"/>
          <a:ea typeface="+mn-ea"/>
          <a:cs typeface="+mn-cs"/>
        </a:defRPr>
      </a:lvl1pPr>
      <a:lvl2pPr marL="515938" indent="-171450" algn="l" defTabSz="457200" rtl="0" eaLnBrk="1" latinLnBrk="0" hangingPunct="1">
        <a:spcBef>
          <a:spcPct val="20000"/>
        </a:spcBef>
        <a:buFont typeface="Arial" pitchFamily="34" charset="0"/>
        <a:buChar char="•"/>
        <a:defRPr sz="2400" kern="0" spc="-30">
          <a:solidFill>
            <a:schemeClr val="tx1"/>
          </a:solidFill>
          <a:latin typeface="Arial"/>
          <a:ea typeface="+mn-ea"/>
          <a:cs typeface="+mn-cs"/>
        </a:defRPr>
      </a:lvl2pPr>
      <a:lvl3pPr marL="860425" indent="-173038" algn="l" defTabSz="457200" rtl="0" eaLnBrk="1" latinLnBrk="0" hangingPunct="1">
        <a:spcBef>
          <a:spcPct val="20000"/>
        </a:spcBef>
        <a:buFont typeface="Arial" pitchFamily="34" charset="0"/>
        <a:buChar char="–"/>
        <a:defRPr sz="2000" kern="0" spc="-30">
          <a:solidFill>
            <a:schemeClr val="tx1"/>
          </a:solidFill>
          <a:latin typeface="Arial"/>
          <a:ea typeface="+mn-ea"/>
          <a:cs typeface="+mn-cs"/>
        </a:defRPr>
      </a:lvl3pPr>
      <a:lvl4pPr marL="1085850" indent="-117475"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4pPr>
      <a:lvl5pPr marL="1484313" indent="-171450"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7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41.jpeg"/><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3.png"/><Relationship Id="rId1" Type="http://schemas.openxmlformats.org/officeDocument/2006/relationships/slideLayout" Target="../slideLayouts/slideLayout94.xml"/><Relationship Id="rId2"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44.png"/><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33.png"/><Relationship Id="rId1" Type="http://schemas.openxmlformats.org/officeDocument/2006/relationships/slideLayout" Target="../slideLayouts/slideLayout94.xml"/><Relationship Id="rId2"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30.png"/><Relationship Id="rId6" Type="http://schemas.openxmlformats.org/officeDocument/2006/relationships/image" Target="../media/image46.png"/><Relationship Id="rId7" Type="http://schemas.openxmlformats.org/officeDocument/2006/relationships/image" Target="../media/image53.png"/><Relationship Id="rId8" Type="http://schemas.openxmlformats.org/officeDocument/2006/relationships/image" Target="../media/image50.png"/><Relationship Id="rId9" Type="http://schemas.openxmlformats.org/officeDocument/2006/relationships/image" Target="../media/image45.png"/><Relationship Id="rId10" Type="http://schemas.openxmlformats.org/officeDocument/2006/relationships/image" Target="../media/image54.png"/><Relationship Id="rId11" Type="http://schemas.openxmlformats.org/officeDocument/2006/relationships/image" Target="../media/image33.png"/><Relationship Id="rId1" Type="http://schemas.openxmlformats.org/officeDocument/2006/relationships/slideLayout" Target="../slideLayouts/slideLayout94.xml"/><Relationship Id="rId2"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5.png"/><Relationship Id="rId5" Type="http://schemas.openxmlformats.org/officeDocument/2006/relationships/image" Target="../media/image54.png"/><Relationship Id="rId6" Type="http://schemas.openxmlformats.org/officeDocument/2006/relationships/image" Target="../media/image33.png"/><Relationship Id="rId7" Type="http://schemas.openxmlformats.org/officeDocument/2006/relationships/image" Target="../media/image55.png"/><Relationship Id="rId8" Type="http://schemas.openxmlformats.org/officeDocument/2006/relationships/image" Target="../media/image53.png"/><Relationship Id="rId9" Type="http://schemas.openxmlformats.org/officeDocument/2006/relationships/image" Target="../media/image30.png"/><Relationship Id="rId10" Type="http://schemas.openxmlformats.org/officeDocument/2006/relationships/image" Target="../media/image46.png"/><Relationship Id="rId1" Type="http://schemas.openxmlformats.org/officeDocument/2006/relationships/slideLayout" Target="../slideLayouts/slideLayout94.xml"/><Relationship Id="rId2" Type="http://schemas.openxmlformats.org/officeDocument/2006/relationships/image" Target="../media/image51.png"/></Relationships>
</file>

<file path=ppt/slides/_rels/slide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jpeg"/><Relationship Id="rId13" Type="http://schemas.openxmlformats.org/officeDocument/2006/relationships/image" Target="../media/image24.png"/><Relationship Id="rId14" Type="http://schemas.openxmlformats.org/officeDocument/2006/relationships/image" Target="../media/image25.jpeg"/><Relationship Id="rId15" Type="http://schemas.openxmlformats.org/officeDocument/2006/relationships/image" Target="../media/image26.tiff"/><Relationship Id="rId1" Type="http://schemas.openxmlformats.org/officeDocument/2006/relationships/slideLayout" Target="../slideLayouts/slideLayout6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7.jpeg"/><Relationship Id="rId7" Type="http://schemas.openxmlformats.org/officeDocument/2006/relationships/image" Target="../media/image18.jpeg"/><Relationship Id="rId8" Type="http://schemas.openxmlformats.org/officeDocument/2006/relationships/image" Target="../media/image19.jpeg"/><Relationship Id="rId9" Type="http://schemas.openxmlformats.org/officeDocument/2006/relationships/image" Target="../media/image20.jpeg"/><Relationship Id="rId10" Type="http://schemas.openxmlformats.org/officeDocument/2006/relationships/image" Target="../media/image21.jpeg"/></Relationships>
</file>

<file path=ppt/slides/_rels/slide20.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60.png"/><Relationship Id="rId13" Type="http://schemas.openxmlformats.org/officeDocument/2006/relationships/image" Target="../media/image61.png"/><Relationship Id="rId14" Type="http://schemas.openxmlformats.org/officeDocument/2006/relationships/image" Target="../media/image62.png"/><Relationship Id="rId15" Type="http://schemas.openxmlformats.org/officeDocument/2006/relationships/image" Target="../media/image63.png"/><Relationship Id="rId16" Type="http://schemas.openxmlformats.org/officeDocument/2006/relationships/image" Target="../media/image64.png"/><Relationship Id="rId1" Type="http://schemas.openxmlformats.org/officeDocument/2006/relationships/slideLayout" Target="../slideLayouts/slideLayout115.xml"/><Relationship Id="rId2" Type="http://schemas.openxmlformats.org/officeDocument/2006/relationships/image" Target="../media/image56.png"/><Relationship Id="rId3" Type="http://schemas.openxmlformats.org/officeDocument/2006/relationships/image" Target="../media/image57.png"/><Relationship Id="rId4" Type="http://schemas.microsoft.com/office/2007/relationships/hdphoto" Target="../media/hdphoto1.wdp"/><Relationship Id="rId5" Type="http://schemas.openxmlformats.org/officeDocument/2006/relationships/image" Target="../media/image58.png"/><Relationship Id="rId6" Type="http://schemas.microsoft.com/office/2007/relationships/hdphoto" Target="../media/hdphoto2.wdp"/><Relationship Id="rId7" Type="http://schemas.openxmlformats.org/officeDocument/2006/relationships/hyperlink" Target="http://jslug.jp/" TargetMode="External"/><Relationship Id="rId8" Type="http://schemas.openxmlformats.org/officeDocument/2006/relationships/hyperlink" Target="mailto:info@jslug.jp" TargetMode="External"/><Relationship Id="rId9" Type="http://schemas.openxmlformats.org/officeDocument/2006/relationships/image" Target="../media/image59.png"/><Relationship Id="rId10"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bm.box.com/slhandson12SoftLayer" TargetMode="External"/><Relationship Id="rId4" Type="http://schemas.openxmlformats.org/officeDocument/2006/relationships/hyperlink" Target="https://ibm.box.com/slhandson21" TargetMode="External"/><Relationship Id="rId5" Type="http://schemas.openxmlformats.org/officeDocument/2006/relationships/hyperlink" Target="https://ibm.box.com/slhandson22" TargetMode="External"/><Relationship Id="rId6" Type="http://schemas.openxmlformats.org/officeDocument/2006/relationships/hyperlink" Target="https://ibm.box.com/slhandson32" TargetMode="External"/><Relationship Id="rId7" Type="http://schemas.openxmlformats.org/officeDocument/2006/relationships/hyperlink" Target="https://ibm.box.com/slhandson42" TargetMode="External"/><Relationship Id="rId1" Type="http://schemas.openxmlformats.org/officeDocument/2006/relationships/slideLayout" Target="../slideLayouts/slideLayout49.xml"/><Relationship Id="rId2" Type="http://schemas.openxmlformats.org/officeDocument/2006/relationships/hyperlink" Target="https://ibm.box.com/slhandson1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94.xml"/><Relationship Id="rId2"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94.xml"/><Relationship Id="rId2"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39.png"/><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40.png"/><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750854" y="3472840"/>
            <a:ext cx="6703854" cy="1593866"/>
          </a:xfrm>
        </p:spPr>
        <p:txBody>
          <a:bodyPr/>
          <a:lstStyle/>
          <a:p>
            <a:pPr fontAlgn="auto">
              <a:spcAft>
                <a:spcPts val="0"/>
              </a:spcAft>
              <a:defRPr/>
            </a:pPr>
            <a:r>
              <a:rPr lang="en-US" altLang="ja-JP" sz="2400" b="0" dirty="0" err="1"/>
              <a:t>SoftLayer</a:t>
            </a:r>
            <a:r>
              <a:rPr lang="ja-JP" altLang="en-US" sz="2400" b="0" dirty="0"/>
              <a:t>ハンズオンセミナー</a:t>
            </a:r>
            <a:r>
              <a:rPr lang="en-US" altLang="ja-JP" sz="2400" b="0" dirty="0"/>
              <a:t/>
            </a:r>
            <a:br>
              <a:rPr lang="en-US" altLang="ja-JP" sz="2400" b="0" dirty="0"/>
            </a:br>
            <a:r>
              <a:rPr lang="en-US" altLang="ja-JP" sz="4000" dirty="0" err="1"/>
              <a:t>SoftLayer</a:t>
            </a:r>
            <a:r>
              <a:rPr lang="ja-JP" altLang="en-US" sz="4000" dirty="0"/>
              <a:t>システム構築</a:t>
            </a:r>
            <a:r>
              <a:rPr lang="ja-JP" altLang="en-US" sz="4000" dirty="0" smtClean="0"/>
              <a:t>概説</a:t>
            </a:r>
            <a:endParaRPr lang="ja-JP" altLang="en-US" sz="2400" b="0" dirty="0">
              <a:latin typeface="+mn-lt"/>
            </a:endParaRPr>
          </a:p>
        </p:txBody>
      </p:sp>
      <p:sp>
        <p:nvSpPr>
          <p:cNvPr id="13" name="Text Placeholder 9"/>
          <p:cNvSpPr>
            <a:spLocks noGrp="1"/>
          </p:cNvSpPr>
          <p:nvPr>
            <p:ph type="body" sz="quarter" idx="12"/>
          </p:nvPr>
        </p:nvSpPr>
        <p:spPr/>
        <p:txBody>
          <a:bodyPr/>
          <a:lstStyle/>
          <a:p>
            <a:r>
              <a:rPr lang="ja-JP" altLang="en-US" sz="1800" dirty="0">
                <a:latin typeface="メイリオ" panose="020B0604030504040204" pitchFamily="50" charset="-128"/>
                <a:cs typeface="メイリオ" panose="020B0604030504040204" pitchFamily="50" charset="-128"/>
              </a:rPr>
              <a:t>日本アイ・ビー・エム株式会社</a:t>
            </a:r>
            <a:endParaRPr lang="en-US" altLang="ja-JP" sz="1800" dirty="0">
              <a:latin typeface="メイリオ" panose="020B0604030504040204" pitchFamily="50" charset="-128"/>
              <a:cs typeface="メイリオ" panose="020B0604030504040204" pitchFamily="50" charset="-128"/>
            </a:endParaRPr>
          </a:p>
          <a:p>
            <a:r>
              <a:rPr lang="ja-JP" altLang="en-US" sz="1400" dirty="0">
                <a:latin typeface="メイリオ" panose="020B0604030504040204" pitchFamily="50" charset="-128"/>
                <a:cs typeface="メイリオ" panose="020B0604030504040204" pitchFamily="50" charset="-128"/>
              </a:rPr>
              <a:t>マーケティング＆コミュニケーションズ</a:t>
            </a:r>
            <a:endParaRPr lang="en-US" altLang="ja-JP" sz="1400" dirty="0">
              <a:latin typeface="メイリオ" panose="020B0604030504040204" pitchFamily="50" charset="-128"/>
              <a:cs typeface="メイリオ" panose="020B0604030504040204" pitchFamily="50" charset="-128"/>
            </a:endParaRPr>
          </a:p>
          <a:p>
            <a:r>
              <a:rPr lang="ja-JP" altLang="en-US" sz="1400" dirty="0">
                <a:latin typeface="メイリオ" panose="020B0604030504040204" pitchFamily="50" charset="-128"/>
                <a:cs typeface="メイリオ" panose="020B0604030504040204" pitchFamily="50" charset="-128"/>
              </a:rPr>
              <a:t>クラウド・エバンジェリスト</a:t>
            </a:r>
            <a:endParaRPr lang="en-US" altLang="ja-JP" sz="1400" dirty="0">
              <a:latin typeface="メイリオ" panose="020B0604030504040204" pitchFamily="50" charset="-128"/>
              <a:cs typeface="メイリオ" panose="020B0604030504040204" pitchFamily="50" charset="-128"/>
            </a:endParaRPr>
          </a:p>
          <a:p>
            <a:r>
              <a:rPr lang="ja-JP" altLang="en-US" sz="2000" b="1" dirty="0">
                <a:latin typeface="メイリオ" panose="020B0604030504040204" pitchFamily="50" charset="-128"/>
                <a:cs typeface="メイリオ" panose="020B0604030504040204" pitchFamily="50" charset="-128"/>
              </a:rPr>
              <a:t>北瀬 公彦</a:t>
            </a:r>
            <a:endParaRPr lang="en-US" altLang="ja-JP" b="1" dirty="0">
              <a:latin typeface="メイリオ" panose="020B0604030504040204" pitchFamily="50" charset="-128"/>
              <a:cs typeface="メイリオ" panose="020B0604030504040204" pitchFamily="50" charset="-128"/>
            </a:endParaRPr>
          </a:p>
        </p:txBody>
      </p:sp>
      <p:sp>
        <p:nvSpPr>
          <p:cNvPr id="3" name="正方形/長方形 2"/>
          <p:cNvSpPr/>
          <p:nvPr/>
        </p:nvSpPr>
        <p:spPr>
          <a:xfrm>
            <a:off x="1291298" y="293574"/>
            <a:ext cx="6173485" cy="584775"/>
          </a:xfrm>
          <a:prstGeom prst="rect">
            <a:avLst/>
          </a:prstGeom>
        </p:spPr>
        <p:txBody>
          <a:bodyPr wrap="none">
            <a:spAutoFit/>
          </a:bodyPr>
          <a:lstStyle/>
          <a:p>
            <a:pPr eaLnBrk="1" fontAlgn="auto" hangingPunct="1">
              <a:spcBef>
                <a:spcPts val="0"/>
              </a:spcBef>
              <a:spcAft>
                <a:spcPts val="0"/>
              </a:spcAft>
            </a:pPr>
            <a:r>
              <a:rPr kumimoji="0" lang="en-US" altLang="ja-JP" dirty="0">
                <a:solidFill>
                  <a:prstClr val="white"/>
                </a:solidFill>
                <a:latin typeface="Arial"/>
                <a:ea typeface=""/>
                <a:cs typeface=""/>
              </a:rPr>
              <a:t>https://</a:t>
            </a:r>
            <a:r>
              <a:rPr kumimoji="0" lang="en-US" altLang="ja-JP" dirty="0" err="1" smtClean="0">
                <a:solidFill>
                  <a:prstClr val="white"/>
                </a:solidFill>
                <a:latin typeface="Arial"/>
                <a:ea typeface=""/>
                <a:cs typeface=""/>
              </a:rPr>
              <a:t>ibm.box.com</a:t>
            </a:r>
            <a:r>
              <a:rPr kumimoji="0" lang="en-US" altLang="ja-JP" dirty="0" smtClean="0">
                <a:solidFill>
                  <a:prstClr val="white"/>
                </a:solidFill>
                <a:latin typeface="Arial"/>
                <a:ea typeface=""/>
                <a:cs typeface=""/>
              </a:rPr>
              <a:t>/slhandson21</a:t>
            </a:r>
            <a:endParaRPr kumimoji="0" lang="ja-JP" altLang="en-US" dirty="0">
              <a:solidFill>
                <a:prstClr val="white"/>
              </a:solidFill>
              <a:latin typeface="Arial"/>
              <a:ea typeface=""/>
              <a:cs typeface=""/>
            </a:endParaRPr>
          </a:p>
        </p:txBody>
      </p:sp>
      <p:pic>
        <p:nvPicPr>
          <p:cNvPr id="11" name="図 10" descr="download.png"/>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81123" y="188640"/>
            <a:ext cx="581331" cy="581331"/>
          </a:xfrm>
          <a:prstGeom prst="rect">
            <a:avLst/>
          </a:prstGeom>
        </p:spPr>
      </p:pic>
      <p:pic>
        <p:nvPicPr>
          <p:cNvPr id="4" name="図 3"/>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8823880" y="5390010"/>
            <a:ext cx="271121" cy="173687"/>
          </a:xfrm>
          <a:prstGeom prst="rect">
            <a:avLst/>
          </a:prstGeom>
        </p:spPr>
      </p:pic>
      <p:pic>
        <p:nvPicPr>
          <p:cNvPr id="21" name="Picture 4" descr="http://icons.iconarchive.com/icons/limav/flat-gradient-social/512/Twitter-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2860" y="6033054"/>
            <a:ext cx="283341" cy="282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14"/>
          <p:cNvSpPr/>
          <p:nvPr/>
        </p:nvSpPr>
        <p:spPr>
          <a:xfrm>
            <a:off x="9100927" y="6004478"/>
            <a:ext cx="1204176" cy="369332"/>
          </a:xfrm>
          <a:prstGeom prst="rect">
            <a:avLst/>
          </a:prstGeom>
        </p:spPr>
        <p:txBody>
          <a:bodyPr wrap="none">
            <a:spAutoFit/>
          </a:bodyPr>
          <a:lstStyle/>
          <a:p>
            <a:pPr eaLnBrk="1" fontAlgn="auto" hangingPunct="1">
              <a:spcBef>
                <a:spcPts val="0"/>
              </a:spcBef>
              <a:spcAft>
                <a:spcPts val="0"/>
              </a:spcAft>
            </a:pPr>
            <a:r>
              <a:rPr kumimoji="0" lang="en-US" altLang="ja-JP" sz="1800" dirty="0">
                <a:solidFill>
                  <a:prstClr val="white"/>
                </a:solidFill>
                <a:latin typeface="メイリオ" panose="020B0604030504040204" pitchFamily="50" charset="-128"/>
                <a:ea typeface=""/>
              </a:rPr>
              <a:t>@</a:t>
            </a:r>
            <a:r>
              <a:rPr kumimoji="0" lang="en-US" altLang="ja-JP" sz="1800" dirty="0" err="1">
                <a:solidFill>
                  <a:prstClr val="white"/>
                </a:solidFill>
                <a:latin typeface="メイリオ" panose="020B0604030504040204" pitchFamily="50" charset="-128"/>
                <a:ea typeface=""/>
              </a:rPr>
              <a:t>kkitase</a:t>
            </a:r>
            <a:endParaRPr kumimoji="0" lang="ja-JP" altLang="en-US" sz="1800" dirty="0">
              <a:solidFill>
                <a:prstClr val="white"/>
              </a:solidFill>
              <a:latin typeface="Arial"/>
              <a:ea typeface=""/>
              <a:cs typeface=""/>
            </a:endParaRPr>
          </a:p>
        </p:txBody>
      </p:sp>
      <p:pic>
        <p:nvPicPr>
          <p:cNvPr id="23" name="Picture 15" descr="https://cdn1.iconfinder.com/data/icons/logotypes/32/square-facebook-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6224" y="5675127"/>
            <a:ext cx="260854" cy="261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Rectangle 16"/>
          <p:cNvSpPr/>
          <p:nvPr/>
        </p:nvSpPr>
        <p:spPr>
          <a:xfrm>
            <a:off x="9127783" y="5657319"/>
            <a:ext cx="2647456" cy="369332"/>
          </a:xfrm>
          <a:prstGeom prst="rect">
            <a:avLst/>
          </a:prstGeom>
        </p:spPr>
        <p:txBody>
          <a:bodyPr wrap="none">
            <a:spAutoFit/>
          </a:bodyPr>
          <a:lstStyle/>
          <a:p>
            <a:pPr eaLnBrk="1" fontAlgn="auto" hangingPunct="1">
              <a:spcBef>
                <a:spcPts val="0"/>
              </a:spcBef>
              <a:spcAft>
                <a:spcPts val="0"/>
              </a:spcAft>
            </a:pPr>
            <a:r>
              <a:rPr kumimoji="0" lang="en-US" altLang="ja-JP" sz="1800" dirty="0">
                <a:solidFill>
                  <a:prstClr val="white"/>
                </a:solidFill>
                <a:latin typeface="メイリオ" panose="020B0604030504040204" pitchFamily="50" charset="-128"/>
                <a:ea typeface=""/>
              </a:rPr>
              <a:t>facebook.com/</a:t>
            </a:r>
            <a:r>
              <a:rPr kumimoji="0" lang="en-US" altLang="ja-JP" sz="1800" dirty="0" err="1">
                <a:solidFill>
                  <a:prstClr val="white"/>
                </a:solidFill>
                <a:latin typeface="メイリオ" panose="020B0604030504040204" pitchFamily="50" charset="-128"/>
                <a:ea typeface=""/>
              </a:rPr>
              <a:t>kkitase</a:t>
            </a:r>
            <a:endParaRPr kumimoji="0" lang="ja-JP" altLang="en-US" sz="1800" dirty="0">
              <a:solidFill>
                <a:prstClr val="white"/>
              </a:solidFill>
              <a:latin typeface="Arial"/>
              <a:ea typeface=""/>
              <a:cs typeface=""/>
            </a:endParaRPr>
          </a:p>
        </p:txBody>
      </p:sp>
      <p:sp>
        <p:nvSpPr>
          <p:cNvPr id="25" name="Rectangle 16"/>
          <p:cNvSpPr/>
          <p:nvPr/>
        </p:nvSpPr>
        <p:spPr>
          <a:xfrm>
            <a:off x="9127783" y="5310160"/>
            <a:ext cx="2476704" cy="369332"/>
          </a:xfrm>
          <a:prstGeom prst="rect">
            <a:avLst/>
          </a:prstGeom>
        </p:spPr>
        <p:txBody>
          <a:bodyPr wrap="none">
            <a:spAutoFit/>
          </a:bodyPr>
          <a:lstStyle/>
          <a:p>
            <a:pPr eaLnBrk="1" fontAlgn="auto" hangingPunct="1">
              <a:spcBef>
                <a:spcPts val="0"/>
              </a:spcBef>
              <a:spcAft>
                <a:spcPts val="0"/>
              </a:spcAft>
            </a:pPr>
            <a:r>
              <a:rPr kumimoji="0" lang="en-US" altLang="ja-JP" sz="1800" dirty="0" err="1">
                <a:solidFill>
                  <a:prstClr val="white"/>
                </a:solidFill>
                <a:latin typeface="メイリオ" panose="020B0604030504040204" pitchFamily="50" charset="-128"/>
                <a:ea typeface=""/>
              </a:rPr>
              <a:t>kitasek@jp.ibm.com</a:t>
            </a:r>
            <a:endParaRPr kumimoji="0" lang="ja-JP" altLang="en-US" sz="1800" dirty="0">
              <a:solidFill>
                <a:prstClr val="white"/>
              </a:solidFill>
              <a:latin typeface="Arial"/>
              <a:ea typeface=""/>
              <a:cs typeface=""/>
            </a:endParaRPr>
          </a:p>
        </p:txBody>
      </p:sp>
    </p:spTree>
    <p:extLst>
      <p:ext uri="{BB962C8B-B14F-4D97-AF65-F5344CB8AC3E}">
        <p14:creationId xmlns:p14="http://schemas.microsoft.com/office/powerpoint/2010/main" val="1616079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2"/>
          <p:cNvSpPr>
            <a:spLocks noGrp="1" noChangeArrowheads="1"/>
          </p:cNvSpPr>
          <p:nvPr>
            <p:ph type="title"/>
          </p:nvPr>
        </p:nvSpPr>
        <p:spPr/>
        <p:txBody>
          <a:bodyPr/>
          <a:lstStyle/>
          <a:p>
            <a:pPr eaLnBrk="1" hangingPunct="1"/>
            <a:r>
              <a:rPr lang="ja-JP" altLang="en-US" smtClean="0"/>
              <a:t>ファイアウォール</a:t>
            </a:r>
          </a:p>
        </p:txBody>
      </p:sp>
      <p:sp>
        <p:nvSpPr>
          <p:cNvPr id="3" name="テキスト プレースホルダー 2"/>
          <p:cNvSpPr>
            <a:spLocks noGrp="1"/>
          </p:cNvSpPr>
          <p:nvPr>
            <p:ph type="body" sz="quarter" idx="10"/>
          </p:nvPr>
        </p:nvSpPr>
        <p:spPr>
          <a:xfrm>
            <a:off x="485550" y="1498600"/>
            <a:ext cx="11348288" cy="3656386"/>
          </a:xfrm>
        </p:spPr>
        <p:txBody>
          <a:bodyPr/>
          <a:lstStyle/>
          <a:p>
            <a:pPr>
              <a:lnSpc>
                <a:spcPct val="90000"/>
              </a:lnSpc>
            </a:pPr>
            <a:r>
              <a:rPr lang="ja-JP" altLang="en-US" sz="3200" dirty="0">
                <a:latin typeface="Meiryo" charset="-128"/>
                <a:ea typeface="Meiryo" charset="-128"/>
                <a:cs typeface="Meiryo" charset="-128"/>
              </a:rPr>
              <a:t>専用アプライアンス </a:t>
            </a:r>
            <a:r>
              <a:rPr lang="en-US" altLang="ja-JP" sz="3200" dirty="0">
                <a:latin typeface="Meiryo" charset="-128"/>
                <a:ea typeface="Meiryo" charset="-128"/>
                <a:cs typeface="Meiryo" charset="-128"/>
              </a:rPr>
              <a:t>(</a:t>
            </a:r>
            <a:r>
              <a:rPr lang="en-US" altLang="ja-JP" sz="3200" dirty="0" err="1">
                <a:latin typeface="Meiryo" charset="-128"/>
                <a:ea typeface="Meiryo" charset="-128"/>
                <a:cs typeface="Meiryo" charset="-128"/>
              </a:rPr>
              <a:t>FortiGate</a:t>
            </a:r>
            <a:r>
              <a:rPr lang="en-US" altLang="ja-JP" sz="3200" dirty="0">
                <a:latin typeface="Meiryo" charset="-128"/>
                <a:ea typeface="Meiryo" charset="-128"/>
                <a:cs typeface="Meiryo" charset="-128"/>
              </a:rPr>
              <a:t>)</a:t>
            </a:r>
          </a:p>
          <a:p>
            <a:pPr lvl="1">
              <a:lnSpc>
                <a:spcPct val="90000"/>
              </a:lnSpc>
            </a:pPr>
            <a:r>
              <a:rPr lang="en-US" altLang="ja-JP" dirty="0">
                <a:latin typeface="Meiryo" charset="-128"/>
                <a:ea typeface="Meiryo" charset="-128"/>
                <a:cs typeface="Meiryo" charset="-128"/>
              </a:rPr>
              <a:t>Single</a:t>
            </a:r>
            <a:r>
              <a:rPr lang="ja-JP" altLang="en-US" dirty="0">
                <a:latin typeface="Meiryo" charset="-128"/>
                <a:ea typeface="Meiryo" charset="-128"/>
                <a:cs typeface="Meiryo" charset="-128"/>
              </a:rPr>
              <a:t>又は</a:t>
            </a:r>
            <a:r>
              <a:rPr lang="en-US" altLang="ja-JP" dirty="0" err="1">
                <a:latin typeface="Meiryo" charset="-128"/>
                <a:ea typeface="Meiryo" charset="-128"/>
                <a:cs typeface="Meiryo" charset="-128"/>
              </a:rPr>
              <a:t>HA構成の選択が可能</a:t>
            </a:r>
            <a:endParaRPr lang="en-US" altLang="ja-JP" dirty="0">
              <a:latin typeface="Meiryo" charset="-128"/>
              <a:ea typeface="Meiryo" charset="-128"/>
              <a:cs typeface="Meiryo" charset="-128"/>
            </a:endParaRPr>
          </a:p>
          <a:p>
            <a:pPr lvl="1">
              <a:lnSpc>
                <a:spcPct val="90000"/>
              </a:lnSpc>
            </a:pPr>
            <a:r>
              <a:rPr lang="en-US" altLang="ja-JP" dirty="0">
                <a:latin typeface="Meiryo" charset="-128"/>
                <a:ea typeface="Meiryo" charset="-128"/>
                <a:cs typeface="Meiryo" charset="-128"/>
              </a:rPr>
              <a:t>ハードウェアは</a:t>
            </a:r>
            <a:r>
              <a:rPr lang="ja-JP" altLang="en-US" dirty="0">
                <a:latin typeface="Meiryo" charset="-128"/>
                <a:ea typeface="Meiryo" charset="-128"/>
                <a:cs typeface="Meiryo" charset="-128"/>
              </a:rPr>
              <a:t>占有タイプファイアウォール （</a:t>
            </a:r>
            <a:r>
              <a:rPr lang="en-US" altLang="ja-JP" dirty="0" err="1">
                <a:latin typeface="Meiryo" charset="-128"/>
                <a:ea typeface="Meiryo" charset="-128"/>
                <a:cs typeface="Meiryo" charset="-128"/>
              </a:rPr>
              <a:t>FortiGate</a:t>
            </a:r>
            <a:r>
              <a:rPr lang="en-US" altLang="ja-JP" dirty="0">
                <a:latin typeface="Meiryo" charset="-128"/>
                <a:ea typeface="Meiryo" charset="-128"/>
                <a:cs typeface="Meiryo" charset="-128"/>
              </a:rPr>
              <a:t> 300</a:t>
            </a:r>
            <a:r>
              <a:rPr lang="ja-JP" altLang="en-US" dirty="0">
                <a:latin typeface="Meiryo" charset="-128"/>
                <a:ea typeface="Meiryo" charset="-128"/>
                <a:cs typeface="Meiryo" charset="-128"/>
              </a:rPr>
              <a:t>シリーズ）</a:t>
            </a:r>
            <a:br>
              <a:rPr lang="ja-JP" altLang="en-US" dirty="0">
                <a:latin typeface="Meiryo" charset="-128"/>
                <a:ea typeface="Meiryo" charset="-128"/>
                <a:cs typeface="Meiryo" charset="-128"/>
              </a:rPr>
            </a:br>
            <a:r>
              <a:rPr lang="ja-JP" altLang="en-US" dirty="0">
                <a:latin typeface="Meiryo" charset="-128"/>
                <a:ea typeface="Meiryo" charset="-128"/>
                <a:cs typeface="Meiryo" charset="-128"/>
              </a:rPr>
              <a:t>と同一</a:t>
            </a:r>
          </a:p>
          <a:p>
            <a:pPr lvl="1">
              <a:lnSpc>
                <a:spcPct val="90000"/>
              </a:lnSpc>
            </a:pPr>
            <a:r>
              <a:rPr lang="en-US" altLang="ja-JP" dirty="0" err="1">
                <a:latin typeface="Meiryo" charset="-128"/>
                <a:ea typeface="Meiryo" charset="-128"/>
                <a:cs typeface="Meiryo" charset="-128"/>
              </a:rPr>
              <a:t>Webポータル経由ではなく直接FortiGateのコンソールにアクセス</a:t>
            </a:r>
            <a:endParaRPr lang="en-US" altLang="ja-JP" dirty="0">
              <a:latin typeface="Meiryo" charset="-128"/>
              <a:ea typeface="Meiryo" charset="-128"/>
              <a:cs typeface="Meiryo" charset="-128"/>
            </a:endParaRPr>
          </a:p>
          <a:p>
            <a:pPr lvl="1">
              <a:lnSpc>
                <a:spcPct val="90000"/>
              </a:lnSpc>
            </a:pPr>
            <a:r>
              <a:rPr lang="en-US" altLang="ja-JP" dirty="0">
                <a:latin typeface="Meiryo" charset="-128"/>
                <a:ea typeface="Meiryo" charset="-128"/>
                <a:cs typeface="Meiryo" charset="-128"/>
              </a:rPr>
              <a:t>コンソールとツールにより、さらに高度な</a:t>
            </a:r>
            <a:r>
              <a:rPr lang="ja-JP" altLang="en-US" dirty="0">
                <a:latin typeface="Meiryo" charset="-128"/>
                <a:ea typeface="Meiryo" charset="-128"/>
                <a:cs typeface="Meiryo" charset="-128"/>
              </a:rPr>
              <a:t>ファイアウオール及びセキュリティ機能を使用することが可能</a:t>
            </a:r>
          </a:p>
          <a:p>
            <a:pPr lvl="1">
              <a:lnSpc>
                <a:spcPct val="90000"/>
              </a:lnSpc>
            </a:pPr>
            <a:r>
              <a:rPr lang="en-US" altLang="ja-JP" dirty="0">
                <a:latin typeface="Meiryo" charset="-128"/>
                <a:ea typeface="Meiryo" charset="-128"/>
                <a:cs typeface="Meiryo" charset="-128"/>
              </a:rPr>
              <a:t>アンチウィルス、侵入検知、</a:t>
            </a:r>
            <a:r>
              <a:rPr lang="ja-JP" altLang="en-US" dirty="0">
                <a:latin typeface="Meiryo" charset="-128"/>
                <a:ea typeface="Meiryo" charset="-128"/>
                <a:cs typeface="Meiryo" charset="-128"/>
              </a:rPr>
              <a:t>及び</a:t>
            </a:r>
            <a:r>
              <a:rPr lang="en-US" altLang="ja-JP" dirty="0">
                <a:latin typeface="Meiryo" charset="-128"/>
                <a:ea typeface="Meiryo" charset="-128"/>
                <a:cs typeface="Meiryo" charset="-128"/>
              </a:rPr>
              <a:t>VPN (</a:t>
            </a:r>
            <a:r>
              <a:rPr lang="en-US" altLang="ja-JP" dirty="0" err="1">
                <a:latin typeface="Meiryo" charset="-128"/>
                <a:ea typeface="Meiryo" charset="-128"/>
                <a:cs typeface="Meiryo" charset="-128"/>
              </a:rPr>
              <a:t>IPSec</a:t>
            </a:r>
            <a:r>
              <a:rPr lang="ja-JP" altLang="en-US" dirty="0">
                <a:latin typeface="Meiryo" charset="-128"/>
                <a:ea typeface="Meiryo" charset="-128"/>
                <a:cs typeface="Meiryo" charset="-128"/>
              </a:rPr>
              <a:t>、</a:t>
            </a:r>
            <a:r>
              <a:rPr lang="en-US" altLang="ja-JP" dirty="0">
                <a:latin typeface="Meiryo" charset="-128"/>
                <a:ea typeface="Meiryo" charset="-128"/>
                <a:cs typeface="Meiryo" charset="-128"/>
              </a:rPr>
              <a:t>PPTP</a:t>
            </a:r>
            <a:r>
              <a:rPr lang="ja-JP" altLang="en-US" dirty="0">
                <a:latin typeface="Meiryo" charset="-128"/>
                <a:ea typeface="Meiryo" charset="-128"/>
                <a:cs typeface="Meiryo" charset="-128"/>
              </a:rPr>
              <a:t>、</a:t>
            </a:r>
            <a:r>
              <a:rPr lang="en-US" altLang="ja-JP" dirty="0">
                <a:latin typeface="Meiryo" charset="-128"/>
                <a:ea typeface="Meiryo" charset="-128"/>
                <a:cs typeface="Meiryo" charset="-128"/>
              </a:rPr>
              <a:t>L2TP)を使用可能</a:t>
            </a:r>
          </a:p>
          <a:p>
            <a:endParaRPr kumimoji="1" lang="ja-JP" altLang="en-US" dirty="0"/>
          </a:p>
        </p:txBody>
      </p:sp>
      <p:pic>
        <p:nvPicPr>
          <p:cNvPr id="34820" name="Picture 30" descr="94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283" y="4509120"/>
            <a:ext cx="940435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8" name="Rectangle 33"/>
          <p:cNvSpPr>
            <a:spLocks noChangeArrowheads="1"/>
          </p:cNvSpPr>
          <p:nvPr/>
        </p:nvSpPr>
        <p:spPr bwMode="auto">
          <a:xfrm>
            <a:off x="10569575" y="469900"/>
            <a:ext cx="311150" cy="623888"/>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title"/>
          </p:nvPr>
        </p:nvSpPr>
        <p:spPr/>
        <p:txBody>
          <a:bodyPr/>
          <a:lstStyle/>
          <a:p>
            <a:pPr eaLnBrk="1" hangingPunct="1"/>
            <a:r>
              <a:rPr lang="ja-JP" altLang="en-US" smtClean="0"/>
              <a:t>ストレージ</a:t>
            </a:r>
          </a:p>
        </p:txBody>
      </p:sp>
      <p:graphicFrame>
        <p:nvGraphicFramePr>
          <p:cNvPr id="354410" name="Group 106"/>
          <p:cNvGraphicFramePr>
            <a:graphicFrameLocks noGrp="1"/>
          </p:cNvGraphicFramePr>
          <p:nvPr>
            <p:ph idx="4294967295"/>
            <p:extLst>
              <p:ext uri="{D42A27DB-BD31-4B8C-83A1-F6EECF244321}">
                <p14:modId xmlns:p14="http://schemas.microsoft.com/office/powerpoint/2010/main" val="559076050"/>
              </p:ext>
            </p:extLst>
          </p:nvPr>
        </p:nvGraphicFramePr>
        <p:xfrm>
          <a:off x="350044" y="1701800"/>
          <a:ext cx="11495087" cy="3927458"/>
        </p:xfrm>
        <a:graphic>
          <a:graphicData uri="http://schemas.openxmlformats.org/drawingml/2006/table">
            <a:tbl>
              <a:tblPr>
                <a:tableStyleId>{5940675A-B579-460E-94D1-54222C63F5DA}</a:tableStyleId>
              </a:tblPr>
              <a:tblGrid>
                <a:gridCol w="2579985"/>
                <a:gridCol w="4104456"/>
                <a:gridCol w="1080120"/>
                <a:gridCol w="1080120"/>
                <a:gridCol w="2650406"/>
              </a:tblGrid>
              <a:tr h="495474">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smtClean="0">
                          <a:ln>
                            <a:noFill/>
                          </a:ln>
                          <a:effectLst/>
                        </a:rPr>
                        <a:t>タイプ</a:t>
                      </a:r>
                      <a:endParaRPr kumimoji="1" lang="ja-JP" altLang="en-US" sz="1800" b="1"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solidFill>
                      <a:srgbClr val="C3DCF5"/>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smtClean="0">
                          <a:ln>
                            <a:noFill/>
                          </a:ln>
                          <a:effectLst/>
                        </a:rPr>
                        <a:t>対象用途</a:t>
                      </a:r>
                      <a:endParaRPr kumimoji="1" lang="ja-JP" altLang="en-US" sz="1800" b="1"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solidFill>
                      <a:srgbClr val="C3DCF5"/>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コスト</a:t>
                      </a:r>
                      <a:endParaRPr kumimoji="1" lang="ja-JP" altLang="en-US" sz="1800" b="1"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solidFill>
                      <a:srgbClr val="C3DCF5"/>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smtClean="0">
                          <a:ln>
                            <a:noFill/>
                          </a:ln>
                          <a:effectLst/>
                        </a:rPr>
                        <a:t>永続性</a:t>
                      </a:r>
                      <a:endParaRPr kumimoji="1" lang="ja-JP" altLang="en-US" sz="1800" b="1"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solidFill>
                      <a:srgbClr val="C3DCF5"/>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対象ボリュームサイズ</a:t>
                      </a:r>
                      <a:endParaRPr kumimoji="1" lang="ja-JP" altLang="en-US" sz="1800" b="1"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solidFill>
                      <a:srgbClr val="C3DCF5"/>
                    </a:solidFill>
                  </a:tcPr>
                </a:tc>
              </a:tr>
              <a:tr h="772402">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smtClean="0">
                          <a:ln>
                            <a:noFill/>
                          </a:ln>
                          <a:effectLst/>
                        </a:rPr>
                        <a:t>ローカルディスク</a:t>
                      </a:r>
                      <a:endParaRPr kumimoji="1" lang="ja-JP" altLang="en-US" sz="1800" b="0"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smtClean="0">
                          <a:ln>
                            <a:noFill/>
                          </a:ln>
                          <a:effectLst/>
                        </a:rPr>
                        <a:t>非常に高速な </a:t>
                      </a:r>
                      <a:r>
                        <a:rPr kumimoji="1" lang="en-US" altLang="ja-JP" sz="1800" u="none" strike="noStrike" cap="none" normalizeH="0" baseline="0" smtClean="0">
                          <a:ln>
                            <a:noFill/>
                          </a:ln>
                          <a:effectLst/>
                        </a:rPr>
                        <a:t>I/O</a:t>
                      </a:r>
                      <a:endParaRPr kumimoji="1" lang="en-US" altLang="ja-JP" sz="1800" b="0"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smtClean="0">
                          <a:ln>
                            <a:noFill/>
                          </a:ln>
                          <a:effectLst/>
                        </a:rPr>
                        <a:t>中</a:t>
                      </a:r>
                      <a:endParaRPr kumimoji="1" lang="ja-JP" altLang="en-US" sz="1800" b="0"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smtClean="0">
                          <a:ln>
                            <a:noFill/>
                          </a:ln>
                          <a:effectLst/>
                        </a:rPr>
                        <a:t>なし</a:t>
                      </a:r>
                      <a:endParaRPr kumimoji="1" lang="ja-JP" altLang="en-US" sz="1800" b="0"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小から大</a:t>
                      </a:r>
                      <a:endParaRPr kumimoji="1" lang="ja-JP" altLang="en-US"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r>
              <a:tr h="772402">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ブロックストレージ</a:t>
                      </a:r>
                      <a:endParaRPr kumimoji="1" lang="en-US" altLang="ja-JP" sz="1800" u="none" strike="noStrike" cap="none" normalizeH="0" baseline="0" dirty="0" smtClean="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800" u="none" strike="noStrike" cap="none" normalizeH="0" baseline="0" dirty="0" smtClean="0">
                          <a:ln>
                            <a:noFill/>
                          </a:ln>
                          <a:effectLst/>
                        </a:rPr>
                        <a:t>Performance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800" u="none" strike="noStrike" cap="none" normalizeH="0" baseline="0" dirty="0" smtClean="0">
                          <a:ln>
                            <a:noFill/>
                          </a:ln>
                          <a:effectLst/>
                        </a:rPr>
                        <a:t>Endurance</a:t>
                      </a:r>
                      <a:endParaRPr kumimoji="1" lang="en-US" altLang="ja-JP"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マルチテナントの高速 </a:t>
                      </a:r>
                      <a:r>
                        <a:rPr kumimoji="1" lang="en-US" altLang="ja-JP" sz="1800" u="none" strike="noStrike" cap="none" normalizeH="0" baseline="0" dirty="0" smtClean="0">
                          <a:ln>
                            <a:noFill/>
                          </a:ln>
                          <a:effectLst/>
                        </a:rPr>
                        <a:t>I/O</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性能保証型</a:t>
                      </a:r>
                      <a:endParaRPr kumimoji="1" lang="en-US" altLang="ja-JP" sz="1800" u="none" strike="noStrike" cap="none" normalizeH="0" baseline="0" dirty="0" smtClean="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性能保証型（カスタマイズ可能）</a:t>
                      </a:r>
                      <a:endParaRPr kumimoji="1" lang="en-US" altLang="ja-JP"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中</a:t>
                      </a:r>
                      <a:r>
                        <a:rPr kumimoji="1" lang="en-US" altLang="ja-JP" sz="1800" u="none" strike="noStrike" cap="none" normalizeH="0" baseline="0" dirty="0" smtClean="0">
                          <a:ln>
                            <a:noFill/>
                          </a:ln>
                          <a:effectLst/>
                        </a:rPr>
                        <a:t>〜</a:t>
                      </a:r>
                      <a:r>
                        <a:rPr kumimoji="1" lang="ja-JP" altLang="en-US" sz="1800" u="none" strike="noStrike" cap="none" normalizeH="0" baseline="0" dirty="0" smtClean="0">
                          <a:ln>
                            <a:noFill/>
                          </a:ln>
                          <a:effectLst/>
                        </a:rPr>
                        <a:t>高</a:t>
                      </a:r>
                      <a:endParaRPr kumimoji="1" lang="ja-JP" altLang="en-US"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smtClean="0">
                          <a:ln>
                            <a:noFill/>
                          </a:ln>
                          <a:effectLst/>
                        </a:rPr>
                        <a:t>あり</a:t>
                      </a:r>
                      <a:endParaRPr kumimoji="1" lang="ja-JP" altLang="en-US" sz="1800" b="0"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中から大</a:t>
                      </a:r>
                      <a:endParaRPr kumimoji="1" lang="ja-JP" altLang="en-US"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r>
              <a:tr h="0">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ファイルストレージ</a:t>
                      </a:r>
                      <a:endParaRPr kumimoji="1" lang="en-US" altLang="ja-JP" sz="1800" u="none" strike="noStrike" cap="none" normalizeH="0" baseline="0" dirty="0" smtClean="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800" u="none" strike="noStrike" cap="none" normalizeH="0" baseline="0" dirty="0" smtClean="0">
                          <a:ln>
                            <a:noFill/>
                          </a:ln>
                          <a:effectLst/>
                        </a:rPr>
                        <a:t>Performance (NFS)</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800" u="none" strike="noStrike" cap="none" normalizeH="0" baseline="0" dirty="0" smtClean="0">
                          <a:ln>
                            <a:noFill/>
                          </a:ln>
                          <a:effectLst/>
                        </a:rPr>
                        <a:t>Endurance (NFS)</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800" u="none" strike="noStrike" cap="none" normalizeH="0" baseline="0" dirty="0" smtClean="0">
                          <a:ln>
                            <a:noFill/>
                          </a:ln>
                          <a:effectLst/>
                        </a:rPr>
                        <a:t>NAS / FTP (SMB)</a:t>
                      </a:r>
                      <a:endParaRPr kumimoji="1" lang="en-US" altLang="ja-JP"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共有ファイルストレージ</a:t>
                      </a:r>
                      <a:endParaRPr kumimoji="1" lang="en-US" altLang="ja-JP" sz="1800" u="none" strike="noStrike" cap="none" normalizeH="0" baseline="0" dirty="0" smtClean="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性能保証型</a:t>
                      </a:r>
                      <a:endParaRPr kumimoji="1" lang="en-US" altLang="ja-JP" sz="1800" u="none" strike="noStrike" cap="none" normalizeH="0" baseline="0" dirty="0" smtClean="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性能保証型（カスタマイズ可能）</a:t>
                      </a:r>
                      <a:endParaRPr kumimoji="1" lang="en-US" altLang="ja-JP" sz="1800" u="none" strike="noStrike" cap="none" normalizeH="0" baseline="0" dirty="0" smtClean="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容量課金型</a:t>
                      </a:r>
                      <a:endParaRPr kumimoji="1" lang="en-US" altLang="ja-JP"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低</a:t>
                      </a:r>
                      <a:r>
                        <a:rPr kumimoji="1" lang="en-US" altLang="ja-JP" sz="1800" u="none" strike="noStrike" cap="none" normalizeH="0" baseline="0" dirty="0" smtClean="0">
                          <a:ln>
                            <a:noFill/>
                          </a:ln>
                          <a:effectLst/>
                        </a:rPr>
                        <a:t>〜</a:t>
                      </a:r>
                      <a:r>
                        <a:rPr kumimoji="1" lang="ja-JP" altLang="en-US" sz="1800" u="none" strike="noStrike" cap="none" normalizeH="0" baseline="0" dirty="0" smtClean="0">
                          <a:ln>
                            <a:noFill/>
                          </a:ln>
                          <a:effectLst/>
                        </a:rPr>
                        <a:t>中</a:t>
                      </a:r>
                      <a:endParaRPr kumimoji="1" lang="ja-JP" altLang="en-US"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smtClean="0">
                          <a:ln>
                            <a:noFill/>
                          </a:ln>
                          <a:effectLst/>
                        </a:rPr>
                        <a:t>あり</a:t>
                      </a:r>
                      <a:endParaRPr kumimoji="1" lang="ja-JP" altLang="en-US" sz="1800" b="0"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中から大</a:t>
                      </a:r>
                      <a:endParaRPr kumimoji="1" lang="ja-JP" altLang="en-US"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r>
              <a:tr h="495474">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800" u="none" strike="noStrike" cap="none" normalizeH="0" baseline="0" dirty="0" smtClean="0">
                          <a:ln>
                            <a:noFill/>
                          </a:ln>
                          <a:effectLst/>
                        </a:rPr>
                        <a:t>Object Storage</a:t>
                      </a:r>
                      <a:endParaRPr kumimoji="1" lang="en-US" altLang="ja-JP"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コンテンツ配信</a:t>
                      </a:r>
                      <a:endParaRPr kumimoji="1" lang="ja-JP" altLang="en-US"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smtClean="0">
                          <a:ln>
                            <a:noFill/>
                          </a:ln>
                          <a:effectLst/>
                        </a:rPr>
                        <a:t>低</a:t>
                      </a:r>
                      <a:endParaRPr kumimoji="1" lang="ja-JP" altLang="en-US" sz="1800" b="0"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smtClean="0">
                          <a:ln>
                            <a:noFill/>
                          </a:ln>
                          <a:effectLst/>
                        </a:rPr>
                        <a:t>あり</a:t>
                      </a:r>
                      <a:endParaRPr kumimoji="1" lang="ja-JP" altLang="en-US" sz="1800" b="0"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u="none" strike="noStrike" cap="none" normalizeH="0" baseline="0" dirty="0" smtClean="0">
                          <a:ln>
                            <a:noFill/>
                          </a:ln>
                          <a:effectLst/>
                        </a:rPr>
                        <a:t>小から特大</a:t>
                      </a:r>
                      <a:endParaRPr kumimoji="1" lang="ja-JP" altLang="en-US" sz="1800" b="0"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7" marB="60967" horzOverflow="overflow"/>
                </a:tc>
              </a:tr>
            </a:tbl>
          </a:graphicData>
        </a:graphic>
      </p:graphicFrame>
      <p:pic>
        <p:nvPicPr>
          <p:cNvPr id="35887" name="Picture 1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624" name="Rectangle 110"/>
          <p:cNvSpPr>
            <a:spLocks noChangeArrowheads="1"/>
          </p:cNvSpPr>
          <p:nvPr/>
        </p:nvSpPr>
        <p:spPr bwMode="auto">
          <a:xfrm>
            <a:off x="11839575" y="469900"/>
            <a:ext cx="311150" cy="623888"/>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title"/>
          </p:nvPr>
        </p:nvSpPr>
        <p:spPr/>
        <p:txBody>
          <a:bodyPr/>
          <a:lstStyle/>
          <a:p>
            <a:pPr eaLnBrk="1" hangingPunct="1"/>
            <a:r>
              <a:rPr lang="ja-JP" altLang="en-US" smtClean="0">
                <a:latin typeface="Meiryo" charset="-128"/>
                <a:ea typeface="Meiryo" charset="-128"/>
                <a:cs typeface="Meiryo" charset="-128"/>
              </a:rPr>
              <a:t>ローカルストレージ</a:t>
            </a:r>
          </a:p>
        </p:txBody>
      </p:sp>
      <p:sp>
        <p:nvSpPr>
          <p:cNvPr id="25603" name="Rectangle 1"/>
          <p:cNvSpPr>
            <a:spLocks noChangeArrowheads="1"/>
          </p:cNvSpPr>
          <p:nvPr/>
        </p:nvSpPr>
        <p:spPr bwMode="auto">
          <a:xfrm>
            <a:off x="808038" y="1644650"/>
            <a:ext cx="3230562" cy="6826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kumimoji="0" lang="ja-JP" altLang="en-US" sz="2133" smtClean="0">
                <a:solidFill>
                  <a:srgbClr val="000000"/>
                </a:solidFill>
                <a:latin typeface="Meiryo" charset="-128"/>
                <a:ea typeface="Meiryo" charset="-128"/>
                <a:cs typeface="Meiryo" charset="-128"/>
                <a:sym typeface="Arial" panose="020B0604020202020204" pitchFamily="34" charset="0"/>
              </a:rPr>
              <a:t>第 </a:t>
            </a:r>
            <a:r>
              <a:rPr kumimoji="0" lang="en-US" altLang="ja-JP" sz="2133" smtClean="0">
                <a:solidFill>
                  <a:srgbClr val="000000"/>
                </a:solidFill>
                <a:latin typeface="Meiryo" charset="-128"/>
                <a:ea typeface="Meiryo" charset="-128"/>
                <a:cs typeface="Meiryo" charset="-128"/>
                <a:sym typeface="Arial" panose="020B0604020202020204" pitchFamily="34" charset="0"/>
              </a:rPr>
              <a:t>1</a:t>
            </a:r>
            <a:r>
              <a:rPr kumimoji="0" lang="ja-JP" altLang="en-US" sz="2133" smtClean="0">
                <a:solidFill>
                  <a:srgbClr val="000000"/>
                </a:solidFill>
                <a:latin typeface="Meiryo" charset="-128"/>
                <a:ea typeface="Meiryo" charset="-128"/>
                <a:cs typeface="Meiryo" charset="-128"/>
                <a:sym typeface="Arial" panose="020B0604020202020204" pitchFamily="34" charset="0"/>
              </a:rPr>
              <a:t> ディスク</a:t>
            </a:r>
            <a:endParaRPr kumimoji="0" lang="en-US" altLang="ja-JP" sz="2133" smtClean="0">
              <a:solidFill>
                <a:srgbClr val="000000"/>
              </a:solidFill>
              <a:latin typeface="Meiryo" charset="-128"/>
              <a:ea typeface="Meiryo" charset="-128"/>
              <a:cs typeface="Meiryo" charset="-128"/>
              <a:sym typeface="Arial" panose="020B0604020202020204" pitchFamily="34" charset="0"/>
            </a:endParaRPr>
          </a:p>
          <a:p>
            <a:pPr algn="ctr" defTabSz="1219170" eaLnBrk="1" hangingPunct="1">
              <a:lnSpc>
                <a:spcPct val="90000"/>
              </a:lnSpc>
              <a:spcBef>
                <a:spcPct val="0"/>
              </a:spcBef>
              <a:buFontTx/>
              <a:buNone/>
              <a:defRPr/>
            </a:pPr>
            <a:r>
              <a:rPr kumimoji="0" lang="ja-JP" altLang="en-US" sz="2133" smtClean="0">
                <a:solidFill>
                  <a:srgbClr val="000000"/>
                </a:solidFill>
                <a:latin typeface="Meiryo" charset="-128"/>
                <a:ea typeface="Meiryo" charset="-128"/>
                <a:cs typeface="Meiryo" charset="-128"/>
                <a:sym typeface="Arial" panose="020B0604020202020204" pitchFamily="34" charset="0"/>
              </a:rPr>
              <a:t>ローカルディスクの構成</a:t>
            </a:r>
            <a:endParaRPr kumimoji="0" lang="en-US" altLang="ja-JP" sz="2133" smtClean="0">
              <a:solidFill>
                <a:srgbClr val="000000"/>
              </a:solidFill>
              <a:latin typeface="Meiryo" charset="-128"/>
              <a:ea typeface="Meiryo" charset="-128"/>
              <a:cs typeface="Meiryo" charset="-128"/>
              <a:sym typeface="Arial" panose="020B0604020202020204" pitchFamily="34" charset="0"/>
            </a:endParaRPr>
          </a:p>
        </p:txBody>
      </p:sp>
      <p:sp>
        <p:nvSpPr>
          <p:cNvPr id="25604" name="Rectangle 6"/>
          <p:cNvSpPr>
            <a:spLocks noChangeArrowheads="1"/>
          </p:cNvSpPr>
          <p:nvPr/>
        </p:nvSpPr>
        <p:spPr bwMode="auto">
          <a:xfrm>
            <a:off x="6554788" y="1644650"/>
            <a:ext cx="3233737" cy="682625"/>
          </a:xfrm>
          <a:prstGeom prst="rect">
            <a:avLst/>
          </a:prstGeom>
          <a:solidFill>
            <a:srgbClr val="7889F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kumimoji="0" lang="ja-JP" altLang="en-US" sz="2133" smtClean="0">
                <a:solidFill>
                  <a:srgbClr val="000000"/>
                </a:solidFill>
                <a:latin typeface="Meiryo" charset="-128"/>
                <a:ea typeface="Meiryo" charset="-128"/>
                <a:cs typeface="Meiryo" charset="-128"/>
                <a:sym typeface="Arial" panose="020B0604020202020204" pitchFamily="34" charset="0"/>
              </a:rPr>
              <a:t>第 </a:t>
            </a:r>
            <a:r>
              <a:rPr kumimoji="0" lang="en-US" altLang="ja-JP" sz="2133" smtClean="0">
                <a:solidFill>
                  <a:srgbClr val="000000"/>
                </a:solidFill>
                <a:latin typeface="Meiryo" charset="-128"/>
                <a:ea typeface="Meiryo" charset="-128"/>
                <a:cs typeface="Meiryo" charset="-128"/>
                <a:sym typeface="Arial" panose="020B0604020202020204" pitchFamily="34" charset="0"/>
              </a:rPr>
              <a:t>1</a:t>
            </a:r>
            <a:r>
              <a:rPr kumimoji="0" lang="ja-JP" altLang="en-US" sz="2133" smtClean="0">
                <a:solidFill>
                  <a:srgbClr val="000000"/>
                </a:solidFill>
                <a:latin typeface="Meiryo" charset="-128"/>
                <a:ea typeface="Meiryo" charset="-128"/>
                <a:cs typeface="Meiryo" charset="-128"/>
                <a:sym typeface="Arial" panose="020B0604020202020204" pitchFamily="34" charset="0"/>
              </a:rPr>
              <a:t> ディスク</a:t>
            </a:r>
            <a:endParaRPr kumimoji="0" lang="en-US" altLang="ja-JP" sz="2133" smtClean="0">
              <a:solidFill>
                <a:srgbClr val="000000"/>
              </a:solidFill>
              <a:latin typeface="Meiryo" charset="-128"/>
              <a:ea typeface="Meiryo" charset="-128"/>
              <a:cs typeface="Meiryo" charset="-128"/>
              <a:sym typeface="Arial" panose="020B0604020202020204" pitchFamily="34" charset="0"/>
            </a:endParaRPr>
          </a:p>
          <a:p>
            <a:pPr algn="ctr" defTabSz="1219170" eaLnBrk="1" hangingPunct="1">
              <a:lnSpc>
                <a:spcPct val="90000"/>
              </a:lnSpc>
              <a:spcBef>
                <a:spcPct val="0"/>
              </a:spcBef>
              <a:buFontTx/>
              <a:buNone/>
              <a:defRPr/>
            </a:pPr>
            <a:r>
              <a:rPr kumimoji="0" lang="en-US" altLang="ja-JP" sz="2133" smtClean="0">
                <a:solidFill>
                  <a:srgbClr val="000000"/>
                </a:solidFill>
                <a:latin typeface="Meiryo" charset="-128"/>
                <a:ea typeface="Meiryo" charset="-128"/>
                <a:cs typeface="Meiryo" charset="-128"/>
                <a:sym typeface="Arial" panose="020B0604020202020204" pitchFamily="34" charset="0"/>
              </a:rPr>
              <a:t>SAN</a:t>
            </a:r>
            <a:r>
              <a:rPr kumimoji="0" lang="ja-JP" altLang="en-US" sz="2133" smtClean="0">
                <a:solidFill>
                  <a:srgbClr val="000000"/>
                </a:solidFill>
                <a:latin typeface="Meiryo" charset="-128"/>
                <a:ea typeface="Meiryo" charset="-128"/>
                <a:cs typeface="Meiryo" charset="-128"/>
                <a:sym typeface="Arial" panose="020B0604020202020204" pitchFamily="34" charset="0"/>
              </a:rPr>
              <a:t> ディスクの構成</a:t>
            </a:r>
            <a:endParaRPr kumimoji="0" lang="en-US" altLang="ja-JP" sz="2133" smtClean="0">
              <a:solidFill>
                <a:srgbClr val="000000"/>
              </a:solidFill>
              <a:latin typeface="Meiryo" charset="-128"/>
              <a:ea typeface="Meiryo" charset="-128"/>
              <a:cs typeface="Meiryo" charset="-128"/>
              <a:sym typeface="Arial" panose="020B0604020202020204" pitchFamily="34" charset="0"/>
            </a:endParaRPr>
          </a:p>
        </p:txBody>
      </p:sp>
      <p:pic>
        <p:nvPicPr>
          <p:cNvPr id="36869" name="Picture 1" descr="LocalDis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8038" y="2655888"/>
            <a:ext cx="3230562"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2" descr="SANDisk.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4788" y="2655888"/>
            <a:ext cx="3233737" cy="345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8"/>
          <p:cNvSpPr txBox="1">
            <a:spLocks noChangeArrowheads="1"/>
          </p:cNvSpPr>
          <p:nvPr/>
        </p:nvSpPr>
        <p:spPr bwMode="auto">
          <a:xfrm>
            <a:off x="4191000" y="2859088"/>
            <a:ext cx="2041525"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defTabSz="1219170" eaLnBrk="1" hangingPunct="1">
              <a:lnSpc>
                <a:spcPct val="80000"/>
              </a:lnSpc>
              <a:spcBef>
                <a:spcPct val="20000"/>
              </a:spcBef>
              <a:buFontTx/>
              <a:buChar char="•"/>
              <a:defRPr/>
            </a:pPr>
            <a:r>
              <a:rPr lang="en-US" altLang="ja-JP" sz="2133" smtClean="0">
                <a:latin typeface="Meiryo" charset="-128"/>
                <a:ea typeface="Meiryo" charset="-128"/>
                <a:cs typeface="Meiryo" charset="-128"/>
              </a:rPr>
              <a:t>Disk 1: </a:t>
            </a:r>
          </a:p>
          <a:p>
            <a:pPr defTabSz="1219170" eaLnBrk="1" hangingPunct="1">
              <a:lnSpc>
                <a:spcPct val="80000"/>
              </a:lnSpc>
              <a:spcBef>
                <a:spcPct val="20000"/>
              </a:spcBef>
              <a:buFontTx/>
              <a:buChar char="•"/>
              <a:defRPr/>
            </a:pPr>
            <a:r>
              <a:rPr lang="en-US" altLang="ja-JP" sz="2133" smtClean="0">
                <a:latin typeface="Meiryo" charset="-128"/>
                <a:ea typeface="Meiryo" charset="-128"/>
                <a:cs typeface="Meiryo" charset="-128"/>
              </a:rPr>
              <a:t>25 or 100GB</a:t>
            </a:r>
          </a:p>
        </p:txBody>
      </p:sp>
      <p:sp>
        <p:nvSpPr>
          <p:cNvPr id="25608" name="Rectangle 9"/>
          <p:cNvSpPr>
            <a:spLocks noChangeArrowheads="1"/>
          </p:cNvSpPr>
          <p:nvPr/>
        </p:nvSpPr>
        <p:spPr bwMode="auto">
          <a:xfrm>
            <a:off x="4038600" y="4773613"/>
            <a:ext cx="6096000"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defTabSz="1219170" eaLnBrk="1" hangingPunct="1">
              <a:lnSpc>
                <a:spcPct val="90000"/>
              </a:lnSpc>
              <a:spcBef>
                <a:spcPct val="20000"/>
              </a:spcBef>
              <a:buFontTx/>
              <a:buChar char="•"/>
              <a:defRPr/>
            </a:pPr>
            <a:endParaRPr lang="en-US" altLang="ja-JP" sz="2667" smtClean="0">
              <a:latin typeface="Meiryo" charset="-128"/>
              <a:ea typeface="Meiryo" charset="-128"/>
              <a:cs typeface="Meiryo" charset="-128"/>
            </a:endParaRPr>
          </a:p>
          <a:p>
            <a:pPr defTabSz="1219170" eaLnBrk="1" hangingPunct="1">
              <a:lnSpc>
                <a:spcPct val="90000"/>
              </a:lnSpc>
              <a:spcBef>
                <a:spcPct val="20000"/>
              </a:spcBef>
              <a:buFontTx/>
              <a:buChar char="•"/>
              <a:defRPr/>
            </a:pPr>
            <a:endParaRPr lang="en-US" altLang="ja-JP" sz="2667" smtClean="0">
              <a:latin typeface="Meiryo" charset="-128"/>
              <a:ea typeface="Meiryo" charset="-128"/>
              <a:cs typeface="Meiryo" charset="-128"/>
            </a:endParaRPr>
          </a:p>
        </p:txBody>
      </p:sp>
      <p:sp>
        <p:nvSpPr>
          <p:cNvPr id="25609" name="Text Box 10"/>
          <p:cNvSpPr txBox="1">
            <a:spLocks noChangeArrowheads="1"/>
          </p:cNvSpPr>
          <p:nvPr/>
        </p:nvSpPr>
        <p:spPr bwMode="auto">
          <a:xfrm>
            <a:off x="4191000" y="3486150"/>
            <a:ext cx="2041525" cy="94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80000"/>
              </a:lnSpc>
              <a:spcBef>
                <a:spcPct val="20000"/>
              </a:spcBef>
              <a:buFontTx/>
              <a:buChar char="•"/>
              <a:defRPr/>
            </a:pPr>
            <a:r>
              <a:rPr lang="en-US" altLang="ja-JP" sz="2133" smtClean="0">
                <a:latin typeface="Meiryo" charset="-128"/>
                <a:ea typeface="Meiryo" charset="-128"/>
                <a:cs typeface="Meiryo" charset="-128"/>
              </a:rPr>
              <a:t>Disk 2: </a:t>
            </a:r>
          </a:p>
          <a:p>
            <a:pPr eaLnBrk="1" hangingPunct="1">
              <a:lnSpc>
                <a:spcPct val="80000"/>
              </a:lnSpc>
              <a:spcBef>
                <a:spcPct val="20000"/>
              </a:spcBef>
              <a:buFontTx/>
              <a:buChar char="•"/>
              <a:defRPr/>
            </a:pPr>
            <a:r>
              <a:rPr lang="en-US" altLang="ja-JP" sz="2133" smtClean="0">
                <a:latin typeface="Meiryo" charset="-128"/>
                <a:ea typeface="Meiryo" charset="-128"/>
                <a:cs typeface="Meiryo" charset="-128"/>
              </a:rPr>
              <a:t>100 – 300GB</a:t>
            </a:r>
          </a:p>
        </p:txBody>
      </p:sp>
      <p:sp>
        <p:nvSpPr>
          <p:cNvPr id="25610" name="Text Box 11"/>
          <p:cNvSpPr txBox="1">
            <a:spLocks noChangeArrowheads="1"/>
          </p:cNvSpPr>
          <p:nvPr/>
        </p:nvSpPr>
        <p:spPr bwMode="auto">
          <a:xfrm>
            <a:off x="9947275" y="2825750"/>
            <a:ext cx="2043113"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80000"/>
              </a:lnSpc>
              <a:spcBef>
                <a:spcPct val="20000"/>
              </a:spcBef>
              <a:buFontTx/>
              <a:buChar char="•"/>
              <a:defRPr/>
            </a:pPr>
            <a:r>
              <a:rPr lang="en-US" altLang="ja-JP" sz="2133" smtClean="0">
                <a:latin typeface="Meiryo" charset="-128"/>
                <a:ea typeface="Meiryo" charset="-128"/>
                <a:cs typeface="Meiryo" charset="-128"/>
              </a:rPr>
              <a:t>Disk 1: </a:t>
            </a:r>
          </a:p>
          <a:p>
            <a:pPr eaLnBrk="1" hangingPunct="1">
              <a:lnSpc>
                <a:spcPct val="80000"/>
              </a:lnSpc>
              <a:spcBef>
                <a:spcPct val="20000"/>
              </a:spcBef>
              <a:buFontTx/>
              <a:buChar char="•"/>
              <a:defRPr/>
            </a:pPr>
            <a:r>
              <a:rPr lang="en-US" altLang="ja-JP" sz="2133" smtClean="0">
                <a:latin typeface="Meiryo" charset="-128"/>
                <a:ea typeface="Meiryo" charset="-128"/>
                <a:cs typeface="Meiryo" charset="-128"/>
              </a:rPr>
              <a:t>25 or 100GB</a:t>
            </a:r>
          </a:p>
        </p:txBody>
      </p:sp>
      <p:sp>
        <p:nvSpPr>
          <p:cNvPr id="25611" name="Text Box 12"/>
          <p:cNvSpPr txBox="1">
            <a:spLocks noChangeArrowheads="1"/>
          </p:cNvSpPr>
          <p:nvPr/>
        </p:nvSpPr>
        <p:spPr bwMode="auto">
          <a:xfrm>
            <a:off x="9947275" y="3452813"/>
            <a:ext cx="2043113" cy="94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80000"/>
              </a:lnSpc>
              <a:spcBef>
                <a:spcPct val="20000"/>
              </a:spcBef>
              <a:buFontTx/>
              <a:buChar char="•"/>
              <a:defRPr/>
            </a:pPr>
            <a:r>
              <a:rPr lang="en-US" altLang="ja-JP" sz="2133" smtClean="0">
                <a:latin typeface="Meiryo" charset="-128"/>
                <a:ea typeface="Meiryo" charset="-128"/>
                <a:cs typeface="Meiryo" charset="-128"/>
              </a:rPr>
              <a:t>Disk 2: </a:t>
            </a:r>
          </a:p>
          <a:p>
            <a:pPr eaLnBrk="1" hangingPunct="1">
              <a:lnSpc>
                <a:spcPct val="80000"/>
              </a:lnSpc>
              <a:spcBef>
                <a:spcPct val="20000"/>
              </a:spcBef>
              <a:buFontTx/>
              <a:buChar char="•"/>
              <a:defRPr/>
            </a:pPr>
            <a:r>
              <a:rPr lang="en-US" altLang="ja-JP" sz="2133" smtClean="0">
                <a:latin typeface="Meiryo" charset="-128"/>
                <a:ea typeface="Meiryo" charset="-128"/>
                <a:cs typeface="Meiryo" charset="-128"/>
              </a:rPr>
              <a:t>100 – 2000GB</a:t>
            </a:r>
          </a:p>
        </p:txBody>
      </p:sp>
      <p:pic>
        <p:nvPicPr>
          <p:cNvPr id="36876"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3" name="Rectangle 14"/>
          <p:cNvSpPr>
            <a:spLocks noChangeArrowheads="1"/>
          </p:cNvSpPr>
          <p:nvPr/>
        </p:nvSpPr>
        <p:spPr bwMode="auto">
          <a:xfrm>
            <a:off x="11839575" y="469900"/>
            <a:ext cx="311150" cy="623888"/>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latin typeface="Meiryo" charset="-128"/>
              <a:ea typeface="Meiryo" charset="-128"/>
              <a:cs typeface="Meiryo"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ja-JP" altLang="en-US" dirty="0" smtClean="0"/>
              <a:t>ブロックストレージ</a:t>
            </a:r>
            <a:endParaRPr lang="en-US" altLang="ja-JP" dirty="0" smtClean="0"/>
          </a:p>
        </p:txBody>
      </p:sp>
      <p:sp>
        <p:nvSpPr>
          <p:cNvPr id="26627" name="Rectangle 3"/>
          <p:cNvSpPr>
            <a:spLocks noGrp="1" noChangeArrowheads="1"/>
          </p:cNvSpPr>
          <p:nvPr>
            <p:ph type="body" sz="quarter" idx="10"/>
          </p:nvPr>
        </p:nvSpPr>
        <p:spPr>
          <a:xfrm>
            <a:off x="485550" y="1498600"/>
            <a:ext cx="11348288" cy="4612994"/>
          </a:xfrm>
        </p:spPr>
        <p:txBody>
          <a:bodyPr/>
          <a:lstStyle/>
          <a:p>
            <a:pPr eaLnBrk="1" hangingPunct="1">
              <a:defRPr/>
            </a:pPr>
            <a:r>
              <a:rPr lang="ja-JP" altLang="en-US" sz="2667" dirty="0" smtClean="0">
                <a:latin typeface="Meiryo" charset="-128"/>
                <a:ea typeface="Meiryo" charset="-128"/>
                <a:cs typeface="Meiryo" charset="-128"/>
              </a:rPr>
              <a:t>データ・センター間でのレプリケーション可能</a:t>
            </a:r>
          </a:p>
          <a:p>
            <a:pPr eaLnBrk="1" hangingPunct="1">
              <a:defRPr/>
            </a:pPr>
            <a:r>
              <a:rPr lang="ja-JP" altLang="en-US" sz="2667" dirty="0" smtClean="0">
                <a:latin typeface="Meiryo" charset="-128"/>
                <a:ea typeface="Meiryo" charset="-128"/>
                <a:cs typeface="Meiryo" charset="-128"/>
              </a:rPr>
              <a:t>仮想インスタンスのプライマリー・ディスクとしての利用</a:t>
            </a:r>
          </a:p>
          <a:p>
            <a:pPr eaLnBrk="1" hangingPunct="1">
              <a:defRPr/>
            </a:pPr>
            <a:r>
              <a:rPr lang="ja-JP" altLang="en-US" sz="2667" dirty="0" smtClean="0">
                <a:latin typeface="Meiryo" charset="-128"/>
                <a:ea typeface="Meiryo" charset="-128"/>
                <a:cs typeface="Meiryo" charset="-128"/>
              </a:rPr>
              <a:t>任意のタイプの高速 </a:t>
            </a:r>
            <a:r>
              <a:rPr lang="en-US" altLang="ja-JP" sz="2667" dirty="0" smtClean="0">
                <a:latin typeface="Meiryo" charset="-128"/>
                <a:ea typeface="Meiryo" charset="-128"/>
                <a:cs typeface="Meiryo" charset="-128"/>
              </a:rPr>
              <a:t>I/O </a:t>
            </a:r>
            <a:r>
              <a:rPr lang="ja-JP" altLang="en-US" sz="2667" dirty="0" smtClean="0">
                <a:latin typeface="Meiryo" charset="-128"/>
                <a:ea typeface="Meiryo" charset="-128"/>
                <a:cs typeface="Meiryo" charset="-128"/>
              </a:rPr>
              <a:t>ベースの</a:t>
            </a:r>
            <a:br>
              <a:rPr lang="ja-JP" altLang="en-US" sz="2667" dirty="0" smtClean="0">
                <a:latin typeface="Meiryo" charset="-128"/>
                <a:ea typeface="Meiryo" charset="-128"/>
                <a:cs typeface="Meiryo" charset="-128"/>
              </a:rPr>
            </a:br>
            <a:r>
              <a:rPr lang="ja-JP" altLang="en-US" sz="2667" dirty="0" smtClean="0">
                <a:latin typeface="Meiryo" charset="-128"/>
                <a:ea typeface="Meiryo" charset="-128"/>
                <a:cs typeface="Meiryo" charset="-128"/>
              </a:rPr>
              <a:t>永続ストレージ・デバイスとしての利用</a:t>
            </a:r>
          </a:p>
          <a:p>
            <a:pPr eaLnBrk="1" hangingPunct="1">
              <a:defRPr/>
            </a:pPr>
            <a:r>
              <a:rPr lang="ja-JP" altLang="en-US" sz="2667" dirty="0" smtClean="0">
                <a:latin typeface="Meiryo" charset="-128"/>
                <a:ea typeface="Meiryo" charset="-128"/>
                <a:cs typeface="Meiryo" charset="-128"/>
              </a:rPr>
              <a:t>共有タイプと占有タイプ</a:t>
            </a:r>
            <a:r>
              <a:rPr lang="ja-JP" altLang="en-US" sz="2133" dirty="0" smtClean="0">
                <a:latin typeface="Meiryo" charset="-128"/>
                <a:ea typeface="Meiryo" charset="-128"/>
                <a:cs typeface="Meiryo" charset="-128"/>
              </a:rPr>
              <a:t>（個別対応）</a:t>
            </a:r>
          </a:p>
          <a:p>
            <a:pPr eaLnBrk="1" hangingPunct="1">
              <a:defRPr/>
            </a:pPr>
            <a:r>
              <a:rPr lang="ja-JP" altLang="en-US" sz="2667" dirty="0" smtClean="0">
                <a:latin typeface="Meiryo" charset="-128"/>
                <a:ea typeface="Meiryo" charset="-128"/>
                <a:cs typeface="Meiryo" charset="-128"/>
              </a:rPr>
              <a:t>使用例</a:t>
            </a:r>
          </a:p>
          <a:p>
            <a:pPr lvl="1" eaLnBrk="1" hangingPunct="1">
              <a:defRPr/>
            </a:pPr>
            <a:r>
              <a:rPr lang="ja-JP" altLang="en-US" dirty="0" smtClean="0">
                <a:latin typeface="Meiryo" charset="-128"/>
                <a:ea typeface="Meiryo" charset="-128"/>
                <a:cs typeface="Meiryo" charset="-128"/>
              </a:rPr>
              <a:t>クライアント・データの保管</a:t>
            </a:r>
          </a:p>
          <a:p>
            <a:pPr lvl="1" eaLnBrk="1" hangingPunct="1">
              <a:defRPr/>
            </a:pPr>
            <a:r>
              <a:rPr lang="ja-JP" altLang="en-US" dirty="0" smtClean="0">
                <a:latin typeface="Meiryo" charset="-128"/>
                <a:ea typeface="Meiryo" charset="-128"/>
                <a:cs typeface="Meiryo" charset="-128"/>
              </a:rPr>
              <a:t>アプリケーション・データの保管</a:t>
            </a:r>
          </a:p>
          <a:p>
            <a:pPr lvl="1" eaLnBrk="1" hangingPunct="1">
              <a:defRPr/>
            </a:pPr>
            <a:r>
              <a:rPr lang="ja-JP" altLang="en-US" dirty="0" smtClean="0">
                <a:latin typeface="Meiryo" charset="-128"/>
                <a:ea typeface="Meiryo" charset="-128"/>
                <a:cs typeface="Meiryo" charset="-128"/>
              </a:rPr>
              <a:t>オペレーティング・システムの実行</a:t>
            </a:r>
          </a:p>
          <a:p>
            <a:pPr eaLnBrk="1" hangingPunct="1">
              <a:defRPr/>
            </a:pPr>
            <a:endParaRPr lang="ja-JP" altLang="en-US" sz="2667" dirty="0" smtClean="0">
              <a:latin typeface="Meiryo" charset="-128"/>
              <a:ea typeface="Meiryo" charset="-128"/>
              <a:cs typeface="Meiryo" charset="-128"/>
            </a:endParaRPr>
          </a:p>
        </p:txBody>
      </p:sp>
      <p:pic>
        <p:nvPicPr>
          <p:cNvPr id="3789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9" name="Rectangle 5"/>
          <p:cNvSpPr>
            <a:spLocks noChangeArrowheads="1"/>
          </p:cNvSpPr>
          <p:nvPr/>
        </p:nvSpPr>
        <p:spPr bwMode="auto">
          <a:xfrm>
            <a:off x="11839575" y="469900"/>
            <a:ext cx="311150" cy="623888"/>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ja-JP" altLang="en-US" dirty="0" smtClean="0"/>
              <a:t>ファイルストレージ</a:t>
            </a:r>
            <a:endParaRPr lang="en-US" altLang="ja-JP" dirty="0" smtClean="0"/>
          </a:p>
        </p:txBody>
      </p:sp>
      <p:sp>
        <p:nvSpPr>
          <p:cNvPr id="27651" name="Rectangle 3"/>
          <p:cNvSpPr>
            <a:spLocks noGrp="1" noChangeArrowheads="1"/>
          </p:cNvSpPr>
          <p:nvPr>
            <p:ph type="body" sz="quarter" idx="10"/>
          </p:nvPr>
        </p:nvSpPr>
        <p:spPr>
          <a:xfrm>
            <a:off x="485550" y="1498600"/>
            <a:ext cx="11348288" cy="3734612"/>
          </a:xfrm>
        </p:spPr>
        <p:txBody>
          <a:bodyPr/>
          <a:lstStyle/>
          <a:p>
            <a:pPr eaLnBrk="1" hangingPunct="1">
              <a:defRPr/>
            </a:pPr>
            <a:r>
              <a:rPr lang="ja-JP" altLang="en-US" sz="2667" dirty="0" smtClean="0">
                <a:latin typeface="Meiryo" charset="-128"/>
                <a:ea typeface="Meiryo" charset="-128"/>
                <a:cs typeface="Meiryo" charset="-128"/>
              </a:rPr>
              <a:t>大容量のデータを保管すること可能</a:t>
            </a:r>
          </a:p>
          <a:p>
            <a:pPr eaLnBrk="1" hangingPunct="1">
              <a:defRPr/>
            </a:pPr>
            <a:r>
              <a:rPr lang="ja-JP" altLang="en-US" sz="2667" dirty="0" smtClean="0">
                <a:latin typeface="Meiryo" charset="-128"/>
                <a:ea typeface="Meiryo" charset="-128"/>
                <a:cs typeface="Meiryo" charset="-128"/>
              </a:rPr>
              <a:t>高速かつ信頼性とコスト効果が高いストレージ</a:t>
            </a:r>
          </a:p>
          <a:p>
            <a:pPr eaLnBrk="1" hangingPunct="1">
              <a:defRPr/>
            </a:pPr>
            <a:r>
              <a:rPr lang="ja-JP" altLang="en-US" sz="2667" dirty="0" smtClean="0">
                <a:latin typeface="Meiryo" charset="-128"/>
                <a:ea typeface="Meiryo" charset="-128"/>
                <a:cs typeface="Meiryo" charset="-128"/>
              </a:rPr>
              <a:t>使用例</a:t>
            </a:r>
          </a:p>
          <a:p>
            <a:pPr lvl="1" eaLnBrk="1" hangingPunct="1">
              <a:defRPr/>
            </a:pPr>
            <a:r>
              <a:rPr lang="en-US" altLang="ja-JP" dirty="0" smtClean="0">
                <a:latin typeface="Meiryo" charset="-128"/>
                <a:ea typeface="Meiryo" charset="-128"/>
                <a:cs typeface="Meiryo" charset="-128"/>
              </a:rPr>
              <a:t>ISO </a:t>
            </a:r>
            <a:r>
              <a:rPr lang="ja-JP" altLang="en-US" dirty="0" smtClean="0">
                <a:latin typeface="Meiryo" charset="-128"/>
                <a:ea typeface="Meiryo" charset="-128"/>
                <a:cs typeface="Meiryo" charset="-128"/>
              </a:rPr>
              <a:t>の保管</a:t>
            </a:r>
          </a:p>
          <a:p>
            <a:pPr lvl="1" eaLnBrk="1" hangingPunct="1">
              <a:defRPr/>
            </a:pPr>
            <a:r>
              <a:rPr lang="ja-JP" altLang="en-US" dirty="0" smtClean="0">
                <a:latin typeface="Meiryo" charset="-128"/>
                <a:ea typeface="Meiryo" charset="-128"/>
                <a:cs typeface="Meiryo" charset="-128"/>
              </a:rPr>
              <a:t>共通で使用する文書の保管</a:t>
            </a:r>
          </a:p>
          <a:p>
            <a:pPr lvl="1" eaLnBrk="1" hangingPunct="1">
              <a:defRPr/>
            </a:pPr>
            <a:r>
              <a:rPr lang="ja-JP" altLang="en-US" dirty="0" smtClean="0">
                <a:latin typeface="Meiryo" charset="-128"/>
                <a:ea typeface="Meiryo" charset="-128"/>
                <a:cs typeface="Meiryo" charset="-128"/>
              </a:rPr>
              <a:t>必要とされる可能性のあるセットアップ・スクリプトの保管</a:t>
            </a:r>
          </a:p>
          <a:p>
            <a:pPr eaLnBrk="1" hangingPunct="1">
              <a:defRPr/>
            </a:pPr>
            <a:endParaRPr lang="ja-JP" altLang="en-US" sz="2667" dirty="0" smtClean="0">
              <a:latin typeface="Meiryo" charset="-128"/>
              <a:ea typeface="Meiryo" charset="-128"/>
              <a:cs typeface="Meiryo" charset="-128"/>
            </a:endParaRPr>
          </a:p>
          <a:p>
            <a:pPr eaLnBrk="1" hangingPunct="1">
              <a:defRPr/>
            </a:pPr>
            <a:endParaRPr lang="ja-JP" altLang="en-US" dirty="0" smtClean="0">
              <a:latin typeface="Meiryo" charset="-128"/>
              <a:ea typeface="Meiryo" charset="-128"/>
              <a:cs typeface="Meiryo" charset="-128"/>
            </a:endParaRPr>
          </a:p>
        </p:txBody>
      </p:sp>
      <p:pic>
        <p:nvPicPr>
          <p:cNvPr id="3891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3" name="Rectangle 5"/>
          <p:cNvSpPr>
            <a:spLocks noChangeArrowheads="1"/>
          </p:cNvSpPr>
          <p:nvPr/>
        </p:nvSpPr>
        <p:spPr bwMode="auto">
          <a:xfrm>
            <a:off x="11839575" y="469900"/>
            <a:ext cx="311150" cy="623888"/>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ja-JP" altLang="en-US" smtClean="0"/>
              <a:t>オブジェクトストレージ</a:t>
            </a:r>
          </a:p>
        </p:txBody>
      </p:sp>
      <p:sp>
        <p:nvSpPr>
          <p:cNvPr id="28675" name="Rectangle 3"/>
          <p:cNvSpPr>
            <a:spLocks noGrp="1" noChangeArrowheads="1"/>
          </p:cNvSpPr>
          <p:nvPr>
            <p:ph type="body" sz="quarter" idx="10"/>
          </p:nvPr>
        </p:nvSpPr>
        <p:spPr>
          <a:xfrm>
            <a:off x="485550" y="1498600"/>
            <a:ext cx="11348288" cy="4563685"/>
          </a:xfrm>
        </p:spPr>
        <p:txBody>
          <a:bodyPr/>
          <a:lstStyle/>
          <a:p>
            <a:pPr eaLnBrk="1" hangingPunct="1">
              <a:defRPr/>
            </a:pPr>
            <a:r>
              <a:rPr lang="en-US" altLang="ja-JP" sz="2667" dirty="0" err="1" smtClean="0">
                <a:latin typeface="Meiryo" charset="-128"/>
                <a:ea typeface="Meiryo" charset="-128"/>
                <a:cs typeface="Meiryo" charset="-128"/>
              </a:rPr>
              <a:t>SoftLayer</a:t>
            </a:r>
            <a:r>
              <a:rPr lang="en-US" altLang="ja-JP" sz="2667" dirty="0" smtClean="0">
                <a:latin typeface="Meiryo" charset="-128"/>
                <a:ea typeface="Meiryo" charset="-128"/>
                <a:cs typeface="Meiryo" charset="-128"/>
              </a:rPr>
              <a:t> </a:t>
            </a:r>
            <a:r>
              <a:rPr lang="ja-JP" altLang="en-US" sz="2667" dirty="0" smtClean="0">
                <a:latin typeface="Meiryo" charset="-128"/>
                <a:ea typeface="Meiryo" charset="-128"/>
                <a:cs typeface="Meiryo" charset="-128"/>
              </a:rPr>
              <a:t>の </a:t>
            </a:r>
            <a:r>
              <a:rPr lang="en-US" altLang="ja-JP" sz="2667" dirty="0" smtClean="0">
                <a:latin typeface="Meiryo" charset="-128"/>
                <a:ea typeface="Meiryo" charset="-128"/>
                <a:cs typeface="Meiryo" charset="-128"/>
              </a:rPr>
              <a:t>Object Storage </a:t>
            </a:r>
            <a:r>
              <a:rPr lang="ja-JP" altLang="en-US" sz="2667" dirty="0" smtClean="0">
                <a:latin typeface="Meiryo" charset="-128"/>
                <a:ea typeface="Meiryo" charset="-128"/>
                <a:cs typeface="Meiryo" charset="-128"/>
              </a:rPr>
              <a:t>は大量のデータをアーカイブ、</a:t>
            </a:r>
            <a:br>
              <a:rPr lang="ja-JP" altLang="en-US" sz="2667" dirty="0" smtClean="0">
                <a:latin typeface="Meiryo" charset="-128"/>
                <a:ea typeface="Meiryo" charset="-128"/>
                <a:cs typeface="Meiryo" charset="-128"/>
              </a:rPr>
            </a:br>
            <a:r>
              <a:rPr lang="ja-JP" altLang="en-US" sz="2667" dirty="0" smtClean="0">
                <a:latin typeface="Meiryo" charset="-128"/>
                <a:ea typeface="Meiryo" charset="-128"/>
                <a:cs typeface="Meiryo" charset="-128"/>
              </a:rPr>
              <a:t>管理、提供するように設計</a:t>
            </a:r>
          </a:p>
          <a:p>
            <a:pPr eaLnBrk="1" hangingPunct="1">
              <a:defRPr/>
            </a:pPr>
            <a:r>
              <a:rPr lang="en-US" altLang="ja-JP" sz="2667" dirty="0" smtClean="0">
                <a:latin typeface="Meiryo" charset="-128"/>
                <a:ea typeface="Meiryo" charset="-128"/>
                <a:cs typeface="Meiryo" charset="-128"/>
              </a:rPr>
              <a:t>REST API</a:t>
            </a:r>
            <a:r>
              <a:rPr lang="ja-JP" altLang="en-US" sz="2667" dirty="0" smtClean="0">
                <a:latin typeface="Meiryo" charset="-128"/>
                <a:ea typeface="Meiryo" charset="-128"/>
                <a:cs typeface="Meiryo" charset="-128"/>
              </a:rPr>
              <a:t>での利用が一般的</a:t>
            </a:r>
          </a:p>
          <a:p>
            <a:pPr eaLnBrk="1" hangingPunct="1">
              <a:defRPr/>
            </a:pPr>
            <a:r>
              <a:rPr lang="en-US" altLang="ja-JP" sz="2667" dirty="0" err="1" smtClean="0">
                <a:latin typeface="Meiryo" charset="-128"/>
                <a:ea typeface="Meiryo" charset="-128"/>
                <a:cs typeface="Meiryo" charset="-128"/>
              </a:rPr>
              <a:t>OpenStack</a:t>
            </a:r>
            <a:r>
              <a:rPr lang="en-US" altLang="ja-JP" sz="2667" dirty="0" smtClean="0">
                <a:latin typeface="Meiryo" charset="-128"/>
                <a:ea typeface="Meiryo" charset="-128"/>
                <a:cs typeface="Meiryo" charset="-128"/>
              </a:rPr>
              <a:t> Swift</a:t>
            </a:r>
            <a:r>
              <a:rPr lang="ja-JP" altLang="en-US" sz="2667" dirty="0" smtClean="0">
                <a:latin typeface="Meiryo" charset="-128"/>
                <a:ea typeface="Meiryo" charset="-128"/>
                <a:cs typeface="Meiryo" charset="-128"/>
              </a:rPr>
              <a:t>を使用</a:t>
            </a:r>
          </a:p>
          <a:p>
            <a:pPr lvl="1" eaLnBrk="1" hangingPunct="1">
              <a:defRPr/>
            </a:pPr>
            <a:r>
              <a:rPr lang="en-US" altLang="ja-JP" dirty="0" smtClean="0">
                <a:latin typeface="Meiryo" charset="-128"/>
                <a:ea typeface="Meiryo" charset="-128"/>
                <a:cs typeface="Meiryo" charset="-128"/>
              </a:rPr>
              <a:t>Swift</a:t>
            </a:r>
            <a:r>
              <a:rPr lang="ja-JP" altLang="en-US" dirty="0" smtClean="0">
                <a:latin typeface="Meiryo" charset="-128"/>
                <a:ea typeface="Meiryo" charset="-128"/>
                <a:cs typeface="Meiryo" charset="-128"/>
              </a:rPr>
              <a:t>コマンドも利用可能</a:t>
            </a:r>
          </a:p>
          <a:p>
            <a:pPr eaLnBrk="1" hangingPunct="1">
              <a:defRPr/>
            </a:pPr>
            <a:r>
              <a:rPr lang="en-US" altLang="ja-JP" sz="2667" dirty="0" smtClean="0">
                <a:latin typeface="Meiryo" charset="-128"/>
                <a:ea typeface="Meiryo" charset="-128"/>
                <a:cs typeface="Meiryo" charset="-128"/>
              </a:rPr>
              <a:t>CDN</a:t>
            </a:r>
            <a:r>
              <a:rPr lang="ja-JP" altLang="en-US" sz="2667" dirty="0" smtClean="0">
                <a:latin typeface="Meiryo" charset="-128"/>
                <a:ea typeface="Meiryo" charset="-128"/>
                <a:cs typeface="Meiryo" charset="-128"/>
              </a:rPr>
              <a:t>との連携</a:t>
            </a:r>
          </a:p>
          <a:p>
            <a:pPr eaLnBrk="1" hangingPunct="1">
              <a:defRPr/>
            </a:pPr>
            <a:r>
              <a:rPr lang="en-US" altLang="ja-JP" sz="2667" dirty="0" smtClean="0">
                <a:latin typeface="Meiryo" charset="-128"/>
                <a:ea typeface="Meiryo" charset="-128"/>
                <a:cs typeface="Meiryo" charset="-128"/>
              </a:rPr>
              <a:t>Object Storage </a:t>
            </a:r>
            <a:r>
              <a:rPr lang="ja-JP" altLang="en-US" sz="2667" dirty="0" smtClean="0">
                <a:latin typeface="Meiryo" charset="-128"/>
                <a:ea typeface="Meiryo" charset="-128"/>
                <a:cs typeface="Meiryo" charset="-128"/>
              </a:rPr>
              <a:t>の使用例</a:t>
            </a:r>
          </a:p>
          <a:p>
            <a:pPr lvl="1" eaLnBrk="1" hangingPunct="1">
              <a:defRPr/>
            </a:pPr>
            <a:r>
              <a:rPr lang="ja-JP" altLang="en-US" dirty="0" smtClean="0">
                <a:latin typeface="Meiryo" charset="-128"/>
                <a:ea typeface="Meiryo" charset="-128"/>
                <a:cs typeface="Meiryo" charset="-128"/>
              </a:rPr>
              <a:t>静的データの長期保管</a:t>
            </a:r>
          </a:p>
          <a:p>
            <a:pPr lvl="1" eaLnBrk="1" hangingPunct="1">
              <a:defRPr/>
            </a:pPr>
            <a:r>
              <a:rPr lang="ja-JP" altLang="en-US" dirty="0" smtClean="0">
                <a:latin typeface="Meiryo" charset="-128"/>
                <a:ea typeface="Meiryo" charset="-128"/>
                <a:cs typeface="Meiryo" charset="-128"/>
              </a:rPr>
              <a:t>メディア・オブジェクトの保管</a:t>
            </a:r>
          </a:p>
          <a:p>
            <a:pPr lvl="1" eaLnBrk="1" hangingPunct="1">
              <a:defRPr/>
            </a:pPr>
            <a:r>
              <a:rPr lang="ja-JP" altLang="en-US" dirty="0" smtClean="0">
                <a:latin typeface="Meiryo" charset="-128"/>
                <a:ea typeface="Meiryo" charset="-128"/>
                <a:cs typeface="Meiryo" charset="-128"/>
              </a:rPr>
              <a:t>メディアの配信</a:t>
            </a:r>
          </a:p>
        </p:txBody>
      </p:sp>
      <p:pic>
        <p:nvPicPr>
          <p:cNvPr id="39940" name="Picture 5" descr="Scrubbed%20Account%20T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4288" y="2776538"/>
            <a:ext cx="57277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8" name="Rectangle 9"/>
          <p:cNvSpPr>
            <a:spLocks noChangeArrowheads="1"/>
          </p:cNvSpPr>
          <p:nvPr/>
        </p:nvSpPr>
        <p:spPr bwMode="auto">
          <a:xfrm>
            <a:off x="11839575" y="469900"/>
            <a:ext cx="311150" cy="623888"/>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100"/>
          <p:cNvSpPr>
            <a:spLocks noChangeArrowheads="1"/>
          </p:cNvSpPr>
          <p:nvPr/>
        </p:nvSpPr>
        <p:spPr bwMode="auto">
          <a:xfrm>
            <a:off x="4891088" y="1112838"/>
            <a:ext cx="1963737" cy="2047875"/>
          </a:xfrm>
          <a:prstGeom prst="roundRect">
            <a:avLst>
              <a:gd name="adj" fmla="val 7407"/>
            </a:avLst>
          </a:pr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
        <p:nvSpPr>
          <p:cNvPr id="29699" name="AutoShape 101"/>
          <p:cNvSpPr>
            <a:spLocks noChangeArrowheads="1"/>
          </p:cNvSpPr>
          <p:nvPr/>
        </p:nvSpPr>
        <p:spPr bwMode="auto">
          <a:xfrm>
            <a:off x="4891088" y="4516438"/>
            <a:ext cx="2233612" cy="2162175"/>
          </a:xfrm>
          <a:prstGeom prst="roundRect">
            <a:avLst>
              <a:gd name="adj" fmla="val 7407"/>
            </a:avLst>
          </a:pr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
        <p:nvSpPr>
          <p:cNvPr id="29700" name="AutoShape 99"/>
          <p:cNvSpPr>
            <a:spLocks noChangeArrowheads="1"/>
          </p:cNvSpPr>
          <p:nvPr/>
        </p:nvSpPr>
        <p:spPr bwMode="auto">
          <a:xfrm>
            <a:off x="8820150" y="1193800"/>
            <a:ext cx="2914650" cy="5484813"/>
          </a:xfrm>
          <a:prstGeom prst="roundRect">
            <a:avLst>
              <a:gd name="adj" fmla="val 7407"/>
            </a:avLst>
          </a:pr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cxnSp>
        <p:nvCxnSpPr>
          <p:cNvPr id="40965" name="直線コネクタ 79"/>
          <p:cNvCxnSpPr>
            <a:cxnSpLocks noChangeShapeType="1"/>
          </p:cNvCxnSpPr>
          <p:nvPr/>
        </p:nvCxnSpPr>
        <p:spPr bwMode="auto">
          <a:xfrm>
            <a:off x="6726238" y="5976938"/>
            <a:ext cx="250983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cxnSp>
        <p:nvCxnSpPr>
          <p:cNvPr id="40966" name="直線コネクタ 75"/>
          <p:cNvCxnSpPr>
            <a:cxnSpLocks noChangeShapeType="1"/>
          </p:cNvCxnSpPr>
          <p:nvPr/>
        </p:nvCxnSpPr>
        <p:spPr bwMode="auto">
          <a:xfrm>
            <a:off x="6726238" y="2792413"/>
            <a:ext cx="2482850" cy="188595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sp>
        <p:nvSpPr>
          <p:cNvPr id="29703" name="Rectangle 103"/>
          <p:cNvSpPr>
            <a:spLocks noGrp="1" noChangeArrowheads="1"/>
          </p:cNvSpPr>
          <p:nvPr>
            <p:ph type="title"/>
          </p:nvPr>
        </p:nvSpPr>
        <p:spPr/>
        <p:txBody>
          <a:bodyPr/>
          <a:lstStyle/>
          <a:p>
            <a:pPr eaLnBrk="1" hangingPunct="1">
              <a:defRPr/>
            </a:pPr>
            <a:r>
              <a:rPr lang="en-US" altLang="ja-JP" smtClean="0"/>
              <a:t>VPN</a:t>
            </a:r>
            <a:r>
              <a:rPr lang="ja-JP" altLang="en-US" smtClean="0"/>
              <a:t>接続</a:t>
            </a:r>
            <a:r>
              <a:rPr lang="ja-JP" altLang="en-US" sz="2667" smtClean="0"/>
              <a:t>（管理用途）</a:t>
            </a:r>
            <a:endParaRPr lang="en-US" altLang="ja-JP" sz="2667" smtClean="0"/>
          </a:p>
        </p:txBody>
      </p:sp>
      <p:sp>
        <p:nvSpPr>
          <p:cNvPr id="29704" name="Rectangle 104"/>
          <p:cNvSpPr>
            <a:spLocks noGrp="1" noChangeArrowheads="1"/>
          </p:cNvSpPr>
          <p:nvPr>
            <p:ph type="body" sz="quarter" idx="10"/>
          </p:nvPr>
        </p:nvSpPr>
        <p:spPr/>
        <p:txBody>
          <a:bodyPr/>
          <a:lstStyle/>
          <a:p>
            <a:pPr eaLnBrk="1" hangingPunct="1">
              <a:defRPr/>
            </a:pPr>
            <a:r>
              <a:rPr lang="en-US" altLang="ja-JP" sz="2667" smtClean="0"/>
              <a:t>SSLVPN</a:t>
            </a:r>
          </a:p>
          <a:p>
            <a:pPr eaLnBrk="1" hangingPunct="1">
              <a:defRPr/>
            </a:pPr>
            <a:r>
              <a:rPr lang="en-US" altLang="ja-JP" sz="2667" smtClean="0"/>
              <a:t>PPTP VPN</a:t>
            </a:r>
          </a:p>
          <a:p>
            <a:pPr eaLnBrk="1" hangingPunct="1">
              <a:defRPr/>
            </a:pPr>
            <a:r>
              <a:rPr lang="en-US" altLang="ja-JP" sz="2667" smtClean="0"/>
              <a:t>IPSEC</a:t>
            </a:r>
            <a:endParaRPr lang="ja-JP" altLang="en-US" sz="2667" smtClean="0"/>
          </a:p>
        </p:txBody>
      </p:sp>
      <p:sp>
        <p:nvSpPr>
          <p:cNvPr id="29705" name="テキスト ボックス 22"/>
          <p:cNvSpPr txBox="1">
            <a:spLocks noChangeArrowheads="1"/>
          </p:cNvSpPr>
          <p:nvPr/>
        </p:nvSpPr>
        <p:spPr bwMode="auto">
          <a:xfrm>
            <a:off x="7150100" y="1719263"/>
            <a:ext cx="16033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en-US" altLang="ja-JP" sz="1333" b="1" smtClean="0">
                <a:ea typeface="ＭＳ Ｐゴシック" panose="020B0600070205080204" pitchFamily="50" charset="-128"/>
                <a:cs typeface="Arial" panose="020B0604020202020204" pitchFamily="34" charset="0"/>
              </a:rPr>
              <a:t>SSL/PPTP VPN</a:t>
            </a:r>
          </a:p>
        </p:txBody>
      </p:sp>
      <p:pic>
        <p:nvPicPr>
          <p:cNvPr id="40970" name="Picture 32" descr="Cloud_SL_Re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2475" y="795338"/>
            <a:ext cx="96202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1" name="図形グループ 35"/>
          <p:cNvGrpSpPr>
            <a:grpSpLocks/>
          </p:cNvGrpSpPr>
          <p:nvPr/>
        </p:nvGrpSpPr>
        <p:grpSpPr bwMode="auto">
          <a:xfrm>
            <a:off x="10868025" y="1674813"/>
            <a:ext cx="641350" cy="833437"/>
            <a:chOff x="3600450" y="2727325"/>
            <a:chExt cx="431800" cy="593725"/>
          </a:xfrm>
        </p:grpSpPr>
        <p:pic>
          <p:nvPicPr>
            <p:cNvPr id="41008" name="Picture 214" descr="Dedicated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0450" y="2727325"/>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9" name="Picture 215" descr="NetworkC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400" y="3019425"/>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08" name="テキスト ボックス 42"/>
          <p:cNvSpPr txBox="1">
            <a:spLocks noChangeArrowheads="1"/>
          </p:cNvSpPr>
          <p:nvPr/>
        </p:nvSpPr>
        <p:spPr bwMode="auto">
          <a:xfrm>
            <a:off x="8937625" y="2932113"/>
            <a:ext cx="15097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en-US" altLang="ja-JP" sz="1333" b="1" smtClean="0">
                <a:ea typeface="ＭＳ Ｐゴシック" panose="020B0600070205080204" pitchFamily="50" charset="-128"/>
                <a:cs typeface="Arial" panose="020B0604020202020204" pitchFamily="34" charset="0"/>
              </a:rPr>
              <a:t>Private NW</a:t>
            </a:r>
          </a:p>
        </p:txBody>
      </p:sp>
      <p:pic>
        <p:nvPicPr>
          <p:cNvPr id="40973" name="Picture 30" descr="VP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9088" y="3562350"/>
            <a:ext cx="719137"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0" name="Text Box 34"/>
          <p:cNvSpPr txBox="1">
            <a:spLocks noChangeArrowheads="1"/>
          </p:cNvSpPr>
          <p:nvPr/>
        </p:nvSpPr>
        <p:spPr bwMode="auto">
          <a:xfrm>
            <a:off x="8963025" y="4210050"/>
            <a:ext cx="12842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VPN GW(SSL)</a:t>
            </a:r>
          </a:p>
        </p:txBody>
      </p:sp>
      <p:pic>
        <p:nvPicPr>
          <p:cNvPr id="40975" name="Picture 30" descr="VP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9088" y="4589463"/>
            <a:ext cx="719137"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2" name="Text Box 34"/>
          <p:cNvSpPr txBox="1">
            <a:spLocks noChangeArrowheads="1"/>
          </p:cNvSpPr>
          <p:nvPr/>
        </p:nvSpPr>
        <p:spPr bwMode="auto">
          <a:xfrm>
            <a:off x="8969375" y="5237163"/>
            <a:ext cx="1420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VPN GW(PPTP)</a:t>
            </a:r>
          </a:p>
        </p:txBody>
      </p:sp>
      <p:pic>
        <p:nvPicPr>
          <p:cNvPr id="40977" name="Picture 30" descr="VP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9088" y="5645150"/>
            <a:ext cx="719137"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4" name="Text Box 34"/>
          <p:cNvSpPr txBox="1">
            <a:spLocks noChangeArrowheads="1"/>
          </p:cNvSpPr>
          <p:nvPr/>
        </p:nvSpPr>
        <p:spPr bwMode="auto">
          <a:xfrm>
            <a:off x="8993188" y="6292850"/>
            <a:ext cx="1435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VPN GW(IPSec)</a:t>
            </a:r>
          </a:p>
        </p:txBody>
      </p:sp>
      <p:pic>
        <p:nvPicPr>
          <p:cNvPr id="40979" name="Picture 184" descr="Displa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6250" y="1379538"/>
            <a:ext cx="623888"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0" name="Picture 184" descr="Displa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78475" y="2273300"/>
            <a:ext cx="62547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1" name="Picture 223" descr="Hom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00575" y="903288"/>
            <a:ext cx="6143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2" name="Picture 220" descr="Buildi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73600" y="4129088"/>
            <a:ext cx="5603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3"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29200" y="4865688"/>
            <a:ext cx="7175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4"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35550" y="5727700"/>
            <a:ext cx="7175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5" name="Picture 30" descr="VP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5688" y="5600700"/>
            <a:ext cx="719137"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2" name="Text Box 34"/>
          <p:cNvSpPr txBox="1">
            <a:spLocks noChangeArrowheads="1"/>
          </p:cNvSpPr>
          <p:nvPr/>
        </p:nvSpPr>
        <p:spPr bwMode="auto">
          <a:xfrm>
            <a:off x="5743575" y="6299200"/>
            <a:ext cx="1435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VPN GW(IPSec)</a:t>
            </a:r>
          </a:p>
        </p:txBody>
      </p:sp>
      <p:sp>
        <p:nvSpPr>
          <p:cNvPr id="29723" name="テキスト ボックス 70"/>
          <p:cNvSpPr txBox="1">
            <a:spLocks noChangeArrowheads="1"/>
          </p:cNvSpPr>
          <p:nvPr/>
        </p:nvSpPr>
        <p:spPr bwMode="auto">
          <a:xfrm>
            <a:off x="7124700" y="5173663"/>
            <a:ext cx="16017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en-US" altLang="ja-JP" sz="1333" b="1" smtClean="0">
                <a:ea typeface="ＭＳ Ｐゴシック" panose="020B0600070205080204" pitchFamily="50" charset="-128"/>
                <a:cs typeface="Arial" panose="020B0604020202020204" pitchFamily="34" charset="0"/>
              </a:rPr>
              <a:t>IPSec VPN</a:t>
            </a:r>
          </a:p>
        </p:txBody>
      </p:sp>
      <p:sp>
        <p:nvSpPr>
          <p:cNvPr id="29724" name="Text Box 34"/>
          <p:cNvSpPr txBox="1">
            <a:spLocks noChangeArrowheads="1"/>
          </p:cNvSpPr>
          <p:nvPr/>
        </p:nvSpPr>
        <p:spPr bwMode="auto">
          <a:xfrm>
            <a:off x="5254625" y="1931988"/>
            <a:ext cx="14335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VPN client(SSL)</a:t>
            </a:r>
          </a:p>
        </p:txBody>
      </p:sp>
      <p:sp>
        <p:nvSpPr>
          <p:cNvPr id="29725" name="Text Box 34"/>
          <p:cNvSpPr txBox="1">
            <a:spLocks noChangeArrowheads="1"/>
          </p:cNvSpPr>
          <p:nvPr/>
        </p:nvSpPr>
        <p:spPr bwMode="auto">
          <a:xfrm>
            <a:off x="5227638" y="2792413"/>
            <a:ext cx="1570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VPN client(PPTP)</a:t>
            </a:r>
          </a:p>
        </p:txBody>
      </p:sp>
      <p:cxnSp>
        <p:nvCxnSpPr>
          <p:cNvPr id="40990" name="直線コネクタ 75"/>
          <p:cNvCxnSpPr>
            <a:cxnSpLocks noChangeShapeType="1"/>
          </p:cNvCxnSpPr>
          <p:nvPr/>
        </p:nvCxnSpPr>
        <p:spPr bwMode="auto">
          <a:xfrm>
            <a:off x="6726238" y="2008188"/>
            <a:ext cx="2482850" cy="188595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pic>
        <p:nvPicPr>
          <p:cNvPr id="40991" name="Picture 24" descr="Cloud_Secure_Rev"/>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43775" y="2379663"/>
            <a:ext cx="11938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2" name="Picture 24" descr="Cloud_Secure_Rev"/>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35838" y="3321050"/>
            <a:ext cx="1192212"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3" name="Picture 24" descr="Cloud_Secure_Rev"/>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7588" y="5459413"/>
            <a:ext cx="119221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994" name="直線コネクタ 82"/>
          <p:cNvCxnSpPr>
            <a:cxnSpLocks noChangeShapeType="1"/>
          </p:cNvCxnSpPr>
          <p:nvPr/>
        </p:nvCxnSpPr>
        <p:spPr bwMode="auto">
          <a:xfrm>
            <a:off x="8972550" y="2897188"/>
            <a:ext cx="21209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cxnSp>
        <p:nvCxnSpPr>
          <p:cNvPr id="40995" name="カギ線コネクタ 9"/>
          <p:cNvCxnSpPr>
            <a:cxnSpLocks noChangeShapeType="1"/>
            <a:stCxn id="40973" idx="3"/>
            <a:endCxn id="41008" idx="2"/>
          </p:cNvCxnSpPr>
          <p:nvPr/>
        </p:nvCxnSpPr>
        <p:spPr bwMode="auto">
          <a:xfrm flipV="1">
            <a:off x="9928225" y="2432050"/>
            <a:ext cx="1177925" cy="1462088"/>
          </a:xfrm>
          <a:prstGeom prst="bentConnector2">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cxnSp>
        <p:nvCxnSpPr>
          <p:cNvPr id="40996" name="カギ線コネクタ 86"/>
          <p:cNvCxnSpPr>
            <a:cxnSpLocks noChangeShapeType="1"/>
            <a:stCxn id="40975" idx="3"/>
            <a:endCxn id="41008" idx="2"/>
          </p:cNvCxnSpPr>
          <p:nvPr/>
        </p:nvCxnSpPr>
        <p:spPr bwMode="auto">
          <a:xfrm flipV="1">
            <a:off x="9928225" y="2432050"/>
            <a:ext cx="1177925" cy="2489200"/>
          </a:xfrm>
          <a:prstGeom prst="bentConnector2">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cxnSp>
        <p:nvCxnSpPr>
          <p:cNvPr id="40997" name="カギ線コネクタ 89"/>
          <p:cNvCxnSpPr>
            <a:cxnSpLocks noChangeShapeType="1"/>
            <a:stCxn id="40977" idx="3"/>
            <a:endCxn id="41008" idx="2"/>
          </p:cNvCxnSpPr>
          <p:nvPr/>
        </p:nvCxnSpPr>
        <p:spPr bwMode="auto">
          <a:xfrm flipV="1">
            <a:off x="9928225" y="2432050"/>
            <a:ext cx="1177925" cy="3544888"/>
          </a:xfrm>
          <a:prstGeom prst="bentConnector2">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cxnSp>
        <p:nvCxnSpPr>
          <p:cNvPr id="40998" name="直線コネクタ 92"/>
          <p:cNvCxnSpPr>
            <a:cxnSpLocks noChangeShapeType="1"/>
          </p:cNvCxnSpPr>
          <p:nvPr/>
        </p:nvCxnSpPr>
        <p:spPr bwMode="auto">
          <a:xfrm>
            <a:off x="10302875" y="2008188"/>
            <a:ext cx="3175" cy="89535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grpSp>
        <p:nvGrpSpPr>
          <p:cNvPr id="40999" name="図形グループ 38"/>
          <p:cNvGrpSpPr>
            <a:grpSpLocks/>
          </p:cNvGrpSpPr>
          <p:nvPr/>
        </p:nvGrpSpPr>
        <p:grpSpPr bwMode="auto">
          <a:xfrm>
            <a:off x="10064750" y="1674813"/>
            <a:ext cx="641350" cy="833437"/>
            <a:chOff x="3600450" y="2727325"/>
            <a:chExt cx="431800" cy="593725"/>
          </a:xfrm>
        </p:grpSpPr>
        <p:pic>
          <p:nvPicPr>
            <p:cNvPr id="41006" name="Picture 214" descr="Dedicated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0450" y="2727325"/>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7" name="Picture 215" descr="NetworkC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400" y="3019425"/>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1000" name="直線コネクタ 94"/>
          <p:cNvCxnSpPr>
            <a:cxnSpLocks noChangeShapeType="1"/>
          </p:cNvCxnSpPr>
          <p:nvPr/>
        </p:nvCxnSpPr>
        <p:spPr bwMode="auto">
          <a:xfrm>
            <a:off x="9455150" y="2014538"/>
            <a:ext cx="1588" cy="89535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grpSp>
        <p:nvGrpSpPr>
          <p:cNvPr id="41001" name="図形グループ 32"/>
          <p:cNvGrpSpPr>
            <a:grpSpLocks/>
          </p:cNvGrpSpPr>
          <p:nvPr/>
        </p:nvGrpSpPr>
        <p:grpSpPr bwMode="auto">
          <a:xfrm>
            <a:off x="9202738" y="1684338"/>
            <a:ext cx="641350" cy="835025"/>
            <a:chOff x="3600450" y="2727325"/>
            <a:chExt cx="431800" cy="593725"/>
          </a:xfrm>
        </p:grpSpPr>
        <p:pic>
          <p:nvPicPr>
            <p:cNvPr id="41004" name="Picture 214" descr="Dedicated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0450" y="2727325"/>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5" name="Picture 215" descr="NetworkC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400" y="3019425"/>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002" name="Picture 10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39" name="Rectangle 108"/>
          <p:cNvSpPr>
            <a:spLocks noChangeArrowheads="1"/>
          </p:cNvSpPr>
          <p:nvPr/>
        </p:nvSpPr>
        <p:spPr bwMode="auto">
          <a:xfrm>
            <a:off x="9928225" y="754063"/>
            <a:ext cx="530225" cy="298450"/>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lang="en-US" altLang="ja-JP" smtClean="0"/>
              <a:t>VPN</a:t>
            </a:r>
            <a:r>
              <a:rPr lang="ja-JP" altLang="en-US" smtClean="0"/>
              <a:t>接続</a:t>
            </a:r>
            <a:r>
              <a:rPr lang="ja-JP" altLang="en-US" sz="2667" smtClean="0"/>
              <a:t>（管理用途）</a:t>
            </a:r>
          </a:p>
        </p:txBody>
      </p:sp>
      <p:sp>
        <p:nvSpPr>
          <p:cNvPr id="2" name="テキスト プレースホルダー 1"/>
          <p:cNvSpPr>
            <a:spLocks noGrp="1"/>
          </p:cNvSpPr>
          <p:nvPr>
            <p:ph type="body" sz="quarter" idx="10"/>
          </p:nvPr>
        </p:nvSpPr>
        <p:spPr/>
        <p:txBody>
          <a:bodyPr/>
          <a:lstStyle/>
          <a:p>
            <a:endParaRPr kumimoji="1" lang="ja-JP" altLang="en-US"/>
          </a:p>
        </p:txBody>
      </p:sp>
      <p:graphicFrame>
        <p:nvGraphicFramePr>
          <p:cNvPr id="367713" name="Group 97"/>
          <p:cNvGraphicFramePr>
            <a:graphicFrameLocks noGrp="1"/>
          </p:cNvGraphicFramePr>
          <p:nvPr>
            <p:ph idx="4294967295"/>
            <p:extLst>
              <p:ext uri="{D42A27DB-BD31-4B8C-83A1-F6EECF244321}">
                <p14:modId xmlns:p14="http://schemas.microsoft.com/office/powerpoint/2010/main" val="324891024"/>
              </p:ext>
            </p:extLst>
          </p:nvPr>
        </p:nvGraphicFramePr>
        <p:xfrm>
          <a:off x="350043" y="1498600"/>
          <a:ext cx="11495088" cy="5242130"/>
        </p:xfrm>
        <a:graphic>
          <a:graphicData uri="http://schemas.openxmlformats.org/drawingml/2006/table">
            <a:tbl>
              <a:tblPr/>
              <a:tblGrid>
                <a:gridCol w="1311275"/>
                <a:gridCol w="1422400"/>
                <a:gridCol w="4386263"/>
                <a:gridCol w="4375150"/>
              </a:tblGrid>
              <a:tr h="411382">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1"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接続方法</a:t>
                      </a:r>
                    </a:p>
                  </a:txBody>
                  <a:tcPr marL="121920" marR="121920" marT="60917" marB="609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3DCF5"/>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1"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接続形態</a:t>
                      </a:r>
                    </a:p>
                  </a:txBody>
                  <a:tcPr marL="121920" marR="121920" marT="60917" marB="609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3DCF5"/>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1" i="0" u="none" strike="noStrike" cap="none" normalizeH="0" baseline="0" dirty="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利点</a:t>
                      </a:r>
                    </a:p>
                  </a:txBody>
                  <a:tcPr marL="121920" marR="121920" marT="60917" marB="609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3DCF5"/>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1"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欠点</a:t>
                      </a:r>
                    </a:p>
                  </a:txBody>
                  <a:tcPr marL="121920" marR="121920" marT="60917" marB="609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3DCF5"/>
                    </a:solidFill>
                  </a:tcPr>
                </a:tc>
              </a:tr>
              <a:tr h="1395841">
                <a:tc rowSpan="2">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SSL VPN</a:t>
                      </a:r>
                    </a:p>
                  </a:txBody>
                  <a:tcPr marL="121920" marR="121920" marT="60917" marB="609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Web</a:t>
                      </a:r>
                      <a:b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b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ブラウザ</a:t>
                      </a:r>
                    </a:p>
                  </a:txBody>
                  <a:tcPr marL="121920" marR="121920" marT="60917" marB="609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接続無制限で無料</a:t>
                      </a:r>
                      <a:endPar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endParaRPr>
                    </a:p>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Web</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ブラウザーからの操作でセットアップが行える</a:t>
                      </a:r>
                      <a:endPar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endParaRPr>
                    </a:p>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東京</a:t>
                      </a: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PoP(vpn.tok01.</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a:t>
                      </a: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も直接指定可能</a:t>
                      </a:r>
                    </a:p>
                  </a:txBody>
                  <a:tcPr marL="121920" marR="121920" marT="60917" marB="609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実際には自動的にクライアントが導入される</a:t>
                      </a:r>
                      <a:endPar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endParaRPr>
                    </a:p>
                  </a:txBody>
                  <a:tcPr marL="121920" marR="121920" marT="60917" marB="609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00929">
                <a:tc vMerge="1">
                  <a:txBody>
                    <a:bodyPr/>
                    <a:lstStyle/>
                    <a:p>
                      <a:endParaRPr kumimoji="1" lang="ja-JP" altLang="en-US"/>
                    </a:p>
                  </a:txBody>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専用クライアント</a:t>
                      </a:r>
                    </a:p>
                  </a:txBody>
                  <a:tcPr marL="121920" marR="121920" marT="60917" marB="609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接続無制限で無料</a:t>
                      </a:r>
                      <a:b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b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（ユーザー</a:t>
                      </a: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ID</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ごとの同時接続数は１）</a:t>
                      </a:r>
                      <a:endPar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endParaRPr>
                    </a:p>
                  </a:txBody>
                  <a:tcPr marL="121920" marR="121920" marT="60917" marB="609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専用クライアントのインストール要</a:t>
                      </a:r>
                      <a:b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b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a:t>
                      </a: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Windows / Linux / Mac </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に対応）</a:t>
                      </a:r>
                      <a:endPar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endParaRPr>
                    </a:p>
                  </a:txBody>
                  <a:tcPr marL="121920" marR="121920" marT="60917" marB="609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37932">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PPTP VPN</a:t>
                      </a:r>
                    </a:p>
                  </a:txBody>
                  <a:tcPr marL="121920" marR="121920" marT="60917" marB="609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PPTP</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クライアント</a:t>
                      </a:r>
                    </a:p>
                  </a:txBody>
                  <a:tcPr marL="121920" marR="121920" marT="60917" marB="609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Windows/MacOS</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なら</a:t>
                      </a: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OS</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標準ソフトで接続が可能</a:t>
                      </a:r>
                      <a:endPar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endParaRPr>
                    </a:p>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東京</a:t>
                      </a: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PoP(pptpvpn.tok01.</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a:t>
                      </a: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も直接指定可能</a:t>
                      </a:r>
                    </a:p>
                  </a:txBody>
                  <a:tcPr marL="121920" marR="121920" marT="60917" marB="609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１ユーザーは無料（それ以上は有償）</a:t>
                      </a:r>
                      <a:endPar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endParaRPr>
                    </a:p>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Proxy</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などで</a:t>
                      </a: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PPTP</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通信が可能か注意</a:t>
                      </a:r>
                      <a:endParaRPr kumimoji="1" lang="ja-JP" altLang="en-US" sz="1900" b="0" i="0" u="none" strike="noStrike" cap="none" normalizeH="0" baseline="0" smtClean="0">
                        <a:ln>
                          <a:noFill/>
                        </a:ln>
                        <a:solidFill>
                          <a:schemeClr val="accent2"/>
                        </a:solidFill>
                        <a:effectLst/>
                        <a:latin typeface="Segoe UI" panose="020B0502040204020203" pitchFamily="34" charset="0"/>
                        <a:ea typeface="ＭＳ Ｐゴシック" panose="020B0600070205080204" pitchFamily="50" charset="-128"/>
                        <a:cs typeface="メイリオ" panose="020B0604030504040204" pitchFamily="50" charset="-128"/>
                      </a:endParaRPr>
                    </a:p>
                  </a:txBody>
                  <a:tcPr marL="121920" marR="121920" marT="60917" marB="609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95841">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IPSEC VPN</a:t>
                      </a:r>
                    </a:p>
                  </a:txBody>
                  <a:tcPr marL="121920" marR="121920" marT="60917" marB="609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VPN</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ルーター</a:t>
                      </a:r>
                    </a:p>
                  </a:txBody>
                  <a:tcPr marL="121920" marR="121920" marT="60917" marB="609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LAN-to-LAN</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での接続が可能</a:t>
                      </a:r>
                      <a:endPar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endParaRPr>
                    </a:p>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PoP</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のサポートはなく、</a:t>
                      </a:r>
                      <a:b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br>
                      <a:r>
                        <a:rPr kumimoji="1" lang="en-US" altLang="ja-JP"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PoD</a:t>
                      </a:r>
                      <a:r>
                        <a:rPr kumimoji="1" lang="ja-JP" altLang="en-US" sz="1900" b="0" i="0" u="none" strike="noStrike" cap="none" normalizeH="0" baseline="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のみへの接続をサポート</a:t>
                      </a:r>
                    </a:p>
                  </a:txBody>
                  <a:tcPr marL="121920" marR="121920" marT="60917" marB="609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en-US" altLang="ja-JP" sz="1900" b="0" i="0" u="none" strike="noStrike" cap="none" normalizeH="0" baseline="0" dirty="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$99/</a:t>
                      </a:r>
                      <a:r>
                        <a:rPr kumimoji="1" lang="ja-JP" altLang="en-US" sz="1900" b="0" i="0" u="none" strike="noStrike" cap="none" normalizeH="0" baseline="0" dirty="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月～</a:t>
                      </a:r>
                      <a:endParaRPr kumimoji="1" lang="en-US" altLang="ja-JP" sz="1900" b="0" i="0" u="none" strike="noStrike" cap="none" normalizeH="0" baseline="0" dirty="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endParaRPr>
                    </a:p>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0" i="0" u="none" strike="noStrike" cap="none" normalizeH="0" baseline="0" dirty="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お客様環境の</a:t>
                      </a:r>
                      <a:r>
                        <a:rPr kumimoji="1" lang="en-US" altLang="ja-JP" sz="1900" b="0" i="0" u="none" strike="noStrike" cap="none" normalizeH="0" baseline="0" dirty="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VPN</a:t>
                      </a:r>
                      <a:r>
                        <a:rPr kumimoji="1" lang="ja-JP" altLang="en-US" sz="1900" b="0" i="0" u="none" strike="noStrike" cap="none" normalizeH="0" baseline="0" dirty="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ルーター（</a:t>
                      </a:r>
                      <a:r>
                        <a:rPr kumimoji="1" lang="en-US" altLang="ja-JP" sz="1900" b="0" i="0" u="none" strike="noStrike" cap="none" normalizeH="0" baseline="0" dirty="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HW or SW</a:t>
                      </a:r>
                      <a:r>
                        <a:rPr kumimoji="1" lang="ja-JP" altLang="en-US" sz="1900" b="0" i="0" u="none" strike="noStrike" cap="none" normalizeH="0" baseline="0" dirty="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）が必要</a:t>
                      </a:r>
                      <a:endParaRPr kumimoji="1" lang="en-US" altLang="ja-JP" sz="1900" b="0" i="0" u="none" strike="noStrike" cap="none" normalizeH="0" baseline="0" dirty="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endParaRPr>
                    </a:p>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1" lang="ja-JP" altLang="en-US" sz="1900" b="0" i="0" u="none" strike="noStrike" cap="none" normalizeH="0" baseline="0" dirty="0" smtClean="0">
                          <a:ln>
                            <a:noFill/>
                          </a:ln>
                          <a:solidFill>
                            <a:schemeClr val="tx1"/>
                          </a:solidFill>
                          <a:effectLst/>
                          <a:latin typeface="Segoe UI" panose="020B0502040204020203" pitchFamily="34" charset="0"/>
                          <a:ea typeface="ＭＳ Ｐゴシック" panose="020B0600070205080204" pitchFamily="50" charset="-128"/>
                          <a:cs typeface="メイリオ" panose="020B0604030504040204" pitchFamily="50" charset="-128"/>
                        </a:rPr>
                        <a:t>ネットワーク設計が必要</a:t>
                      </a:r>
                    </a:p>
                  </a:txBody>
                  <a:tcPr marL="121920" marR="121920" marT="60917" marB="609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42018" name="Picture 9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55" name="Rectangle 99"/>
          <p:cNvSpPr>
            <a:spLocks noChangeArrowheads="1"/>
          </p:cNvSpPr>
          <p:nvPr/>
        </p:nvSpPr>
        <p:spPr bwMode="auto">
          <a:xfrm>
            <a:off x="9928225" y="754063"/>
            <a:ext cx="530225" cy="298450"/>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010" name="直線コネクタ 79"/>
          <p:cNvCxnSpPr>
            <a:cxnSpLocks noChangeShapeType="1"/>
          </p:cNvCxnSpPr>
          <p:nvPr/>
        </p:nvCxnSpPr>
        <p:spPr bwMode="auto">
          <a:xfrm>
            <a:off x="7267575" y="4046538"/>
            <a:ext cx="25114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cxnSp>
        <p:nvCxnSpPr>
          <p:cNvPr id="43011" name="直線コネクタ 51"/>
          <p:cNvCxnSpPr>
            <a:cxnSpLocks noChangeShapeType="1"/>
          </p:cNvCxnSpPr>
          <p:nvPr/>
        </p:nvCxnSpPr>
        <p:spPr bwMode="auto">
          <a:xfrm flipV="1">
            <a:off x="10466388" y="2049463"/>
            <a:ext cx="0" cy="34178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31748" name="Rectangle 38"/>
          <p:cNvSpPr>
            <a:spLocks noGrp="1" noChangeArrowheads="1"/>
          </p:cNvSpPr>
          <p:nvPr>
            <p:ph type="title"/>
          </p:nvPr>
        </p:nvSpPr>
        <p:spPr/>
        <p:txBody>
          <a:bodyPr/>
          <a:lstStyle/>
          <a:p>
            <a:pPr eaLnBrk="1" hangingPunct="1">
              <a:defRPr/>
            </a:pPr>
            <a:r>
              <a:rPr lang="en-US" altLang="ja-JP" smtClean="0"/>
              <a:t>VPN</a:t>
            </a:r>
            <a:r>
              <a:rPr lang="ja-JP" altLang="en-US" smtClean="0"/>
              <a:t>接続</a:t>
            </a:r>
            <a:r>
              <a:rPr lang="ja-JP" altLang="en-US" sz="2667" smtClean="0"/>
              <a:t>（業務用途）</a:t>
            </a:r>
            <a:endParaRPr lang="en-US" altLang="ja-JP" sz="2667" smtClean="0"/>
          </a:p>
        </p:txBody>
      </p:sp>
      <p:sp>
        <p:nvSpPr>
          <p:cNvPr id="31749" name="Rectangle 39"/>
          <p:cNvSpPr>
            <a:spLocks noGrp="1" noChangeArrowheads="1"/>
          </p:cNvSpPr>
          <p:nvPr>
            <p:ph type="body" sz="quarter" idx="10"/>
          </p:nvPr>
        </p:nvSpPr>
        <p:spPr/>
        <p:txBody>
          <a:bodyPr/>
          <a:lstStyle/>
          <a:p>
            <a:pPr eaLnBrk="1" hangingPunct="1">
              <a:defRPr/>
            </a:pPr>
            <a:r>
              <a:rPr lang="en-US" altLang="ja-JP" sz="2667" smtClean="0"/>
              <a:t>FortiGate</a:t>
            </a:r>
          </a:p>
          <a:p>
            <a:pPr lvl="1" eaLnBrk="1" hangingPunct="1">
              <a:defRPr/>
            </a:pPr>
            <a:r>
              <a:rPr lang="en-US" altLang="ja-JP" sz="2133" smtClean="0"/>
              <a:t>VPN (IPSec, PPTP, </a:t>
            </a:r>
            <a:r>
              <a:rPr lang="ja-JP" altLang="en-US" sz="2133" smtClean="0"/>
              <a:t>および</a:t>
            </a:r>
            <a:r>
              <a:rPr lang="en-US" altLang="ja-JP" sz="2133" smtClean="0"/>
              <a:t>L2TP)</a:t>
            </a:r>
          </a:p>
          <a:p>
            <a:pPr lvl="1" eaLnBrk="1" hangingPunct="1">
              <a:defRPr/>
            </a:pPr>
            <a:r>
              <a:rPr lang="ja-JP" altLang="en-US" sz="2133" smtClean="0"/>
              <a:t>アンチウィルス</a:t>
            </a:r>
          </a:p>
          <a:p>
            <a:pPr lvl="1" eaLnBrk="1" hangingPunct="1">
              <a:defRPr/>
            </a:pPr>
            <a:r>
              <a:rPr lang="ja-JP" altLang="en-US" sz="2133" smtClean="0"/>
              <a:t>侵入検知</a:t>
            </a:r>
            <a:endParaRPr lang="en-US" altLang="ja-JP" sz="2133" smtClean="0"/>
          </a:p>
          <a:p>
            <a:pPr eaLnBrk="1" hangingPunct="1">
              <a:defRPr/>
            </a:pPr>
            <a:r>
              <a:rPr lang="en-US" altLang="ja-JP" sz="2667" smtClean="0"/>
              <a:t>Vyatta</a:t>
            </a:r>
          </a:p>
          <a:p>
            <a:pPr lvl="1" eaLnBrk="1" hangingPunct="1">
              <a:defRPr/>
            </a:pPr>
            <a:r>
              <a:rPr kumimoji="0" lang="en-US" altLang="ja-JP" sz="2133" smtClean="0">
                <a:latin typeface="メイリオ" panose="020B0604030504040204" pitchFamily="50" charset="-128"/>
                <a:sym typeface="Arial" panose="020B0604020202020204" pitchFamily="34" charset="0"/>
              </a:rPr>
              <a:t>IPSec VPN </a:t>
            </a:r>
            <a:r>
              <a:rPr kumimoji="0" lang="ja-JP" altLang="en-US" sz="2133" smtClean="0">
                <a:latin typeface="メイリオ" panose="020B0604030504040204" pitchFamily="50" charset="-128"/>
                <a:sym typeface="Arial" panose="020B0604020202020204" pitchFamily="34" charset="0"/>
              </a:rPr>
              <a:t>トンネル</a:t>
            </a:r>
          </a:p>
          <a:p>
            <a:pPr lvl="1" eaLnBrk="1" hangingPunct="1">
              <a:defRPr/>
            </a:pPr>
            <a:r>
              <a:rPr kumimoji="0" lang="en-US" altLang="ja-JP" sz="2133" smtClean="0">
                <a:latin typeface="メイリオ" panose="020B0604030504040204" pitchFamily="50" charset="-128"/>
                <a:sym typeface="Arial" panose="020B0604020202020204" pitchFamily="34" charset="0"/>
              </a:rPr>
              <a:t>NAT</a:t>
            </a:r>
          </a:p>
          <a:p>
            <a:pPr lvl="1" eaLnBrk="1" hangingPunct="1">
              <a:defRPr/>
            </a:pPr>
            <a:r>
              <a:rPr kumimoji="0" lang="en-US" altLang="ja-JP" sz="2133" smtClean="0">
                <a:latin typeface="メイリオ" panose="020B0604030504040204" pitchFamily="50" charset="-128"/>
                <a:sym typeface="Arial" panose="020B0604020202020204" pitchFamily="34" charset="0"/>
              </a:rPr>
              <a:t>Firewall</a:t>
            </a:r>
            <a:r>
              <a:rPr kumimoji="0" lang="ja-JP" altLang="en-US" sz="2133" smtClean="0">
                <a:latin typeface="メイリオ" panose="020B0604030504040204" pitchFamily="50" charset="-128"/>
                <a:sym typeface="Arial" panose="020B0604020202020204" pitchFamily="34" charset="0"/>
              </a:rPr>
              <a:t>サービス</a:t>
            </a:r>
          </a:p>
          <a:p>
            <a:pPr lvl="1" eaLnBrk="1" hangingPunct="1">
              <a:defRPr/>
            </a:pPr>
            <a:r>
              <a:rPr kumimoji="0" lang="en-US" altLang="ja-JP" sz="2133" smtClean="0">
                <a:latin typeface="メイリオ" panose="020B0604030504040204" pitchFamily="50" charset="-128"/>
                <a:sym typeface="Arial" panose="020B0604020202020204" pitchFamily="34" charset="0"/>
              </a:rPr>
              <a:t>Router</a:t>
            </a:r>
            <a:r>
              <a:rPr kumimoji="0" lang="ja-JP" altLang="en-US" sz="2133" smtClean="0">
                <a:latin typeface="メイリオ" panose="020B0604030504040204" pitchFamily="50" charset="-128"/>
                <a:sym typeface="Arial" panose="020B0604020202020204" pitchFamily="34" charset="0"/>
              </a:rPr>
              <a:t>サービス</a:t>
            </a:r>
            <a:endParaRPr lang="ja-JP" altLang="en-US" smtClean="0"/>
          </a:p>
        </p:txBody>
      </p:sp>
      <p:sp>
        <p:nvSpPr>
          <p:cNvPr id="31750" name="AutoShape 4"/>
          <p:cNvSpPr>
            <a:spLocks noChangeArrowheads="1"/>
          </p:cNvSpPr>
          <p:nvPr/>
        </p:nvSpPr>
        <p:spPr bwMode="auto">
          <a:xfrm>
            <a:off x="5181600" y="2652713"/>
            <a:ext cx="2232025" cy="2078037"/>
          </a:xfrm>
          <a:prstGeom prst="roundRect">
            <a:avLst>
              <a:gd name="adj" fmla="val 7407"/>
            </a:avLst>
          </a:pr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pic>
        <p:nvPicPr>
          <p:cNvPr id="4301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2919413"/>
            <a:ext cx="7175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4475" y="3779838"/>
            <a:ext cx="7175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30" descr="VP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6200" y="3652838"/>
            <a:ext cx="719138"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 Box 34"/>
          <p:cNvSpPr txBox="1">
            <a:spLocks noChangeArrowheads="1"/>
          </p:cNvSpPr>
          <p:nvPr/>
        </p:nvSpPr>
        <p:spPr bwMode="auto">
          <a:xfrm>
            <a:off x="5949950" y="4351338"/>
            <a:ext cx="14811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VPN GW (IPSec)</a:t>
            </a:r>
          </a:p>
        </p:txBody>
      </p:sp>
      <p:sp>
        <p:nvSpPr>
          <p:cNvPr id="31755" name="テキスト ボックス 70"/>
          <p:cNvSpPr txBox="1">
            <a:spLocks noChangeArrowheads="1"/>
          </p:cNvSpPr>
          <p:nvPr/>
        </p:nvSpPr>
        <p:spPr bwMode="auto">
          <a:xfrm>
            <a:off x="7426325" y="4297363"/>
            <a:ext cx="16033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en-US" altLang="ja-JP" sz="1333" b="1" smtClean="0">
                <a:ea typeface="ＭＳ Ｐゴシック" panose="020B0600070205080204" pitchFamily="50" charset="-128"/>
                <a:cs typeface="Arial" panose="020B0604020202020204" pitchFamily="34" charset="0"/>
              </a:rPr>
              <a:t>IPSec VPN</a:t>
            </a:r>
          </a:p>
        </p:txBody>
      </p:sp>
      <p:pic>
        <p:nvPicPr>
          <p:cNvPr id="43020" name="Picture 24" descr="Cloud_Secure_Rev"/>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100" y="3511550"/>
            <a:ext cx="11906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21" name="図形グループ 32"/>
          <p:cNvGrpSpPr>
            <a:grpSpLocks/>
          </p:cNvGrpSpPr>
          <p:nvPr/>
        </p:nvGrpSpPr>
        <p:grpSpPr bwMode="auto">
          <a:xfrm>
            <a:off x="9182100" y="5467350"/>
            <a:ext cx="641350" cy="833438"/>
            <a:chOff x="3600450" y="2727325"/>
            <a:chExt cx="431800" cy="593725"/>
          </a:xfrm>
        </p:grpSpPr>
        <p:pic>
          <p:nvPicPr>
            <p:cNvPr id="43043" name="Picture 214" descr="Dedicated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0450" y="2727325"/>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4" name="Picture 215" descr="NetworkCub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8400" y="3019425"/>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22" name="図形グループ 35"/>
          <p:cNvGrpSpPr>
            <a:grpSpLocks/>
          </p:cNvGrpSpPr>
          <p:nvPr/>
        </p:nvGrpSpPr>
        <p:grpSpPr bwMode="auto">
          <a:xfrm>
            <a:off x="11291888" y="5456238"/>
            <a:ext cx="641350" cy="835025"/>
            <a:chOff x="3600450" y="2727325"/>
            <a:chExt cx="431800" cy="593725"/>
          </a:xfrm>
        </p:grpSpPr>
        <p:pic>
          <p:nvPicPr>
            <p:cNvPr id="43041" name="Picture 214" descr="Dedicated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0450" y="2727325"/>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2" name="Picture 215" descr="NetworkCub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8400" y="3019425"/>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23" name="図形グループ 38"/>
          <p:cNvGrpSpPr>
            <a:grpSpLocks/>
          </p:cNvGrpSpPr>
          <p:nvPr/>
        </p:nvGrpSpPr>
        <p:grpSpPr bwMode="auto">
          <a:xfrm>
            <a:off x="10223500" y="5456238"/>
            <a:ext cx="641350" cy="835025"/>
            <a:chOff x="3600450" y="2727325"/>
            <a:chExt cx="431800" cy="593725"/>
          </a:xfrm>
        </p:grpSpPr>
        <p:pic>
          <p:nvPicPr>
            <p:cNvPr id="43039" name="Picture 214" descr="Dedicated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0450" y="2727325"/>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0" name="Picture 215" descr="NetworkCub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8400" y="3019425"/>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60" name="テキスト ボックス 42"/>
          <p:cNvSpPr txBox="1">
            <a:spLocks noChangeArrowheads="1"/>
          </p:cNvSpPr>
          <p:nvPr/>
        </p:nvSpPr>
        <p:spPr bwMode="auto">
          <a:xfrm>
            <a:off x="9113838" y="6319838"/>
            <a:ext cx="150971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en-US" altLang="ja-JP" sz="1333" b="1" smtClean="0">
                <a:ea typeface="ＭＳ Ｐゴシック" panose="020B0600070205080204" pitchFamily="50" charset="-128"/>
                <a:cs typeface="Arial" panose="020B0604020202020204" pitchFamily="34" charset="0"/>
              </a:rPr>
              <a:t>Private NW</a:t>
            </a:r>
          </a:p>
        </p:txBody>
      </p:sp>
      <p:sp>
        <p:nvSpPr>
          <p:cNvPr id="31761" name="Text Box 93"/>
          <p:cNvSpPr txBox="1">
            <a:spLocks noChangeArrowheads="1"/>
          </p:cNvSpPr>
          <p:nvPr/>
        </p:nvSpPr>
        <p:spPr bwMode="auto">
          <a:xfrm>
            <a:off x="10515600" y="3282950"/>
            <a:ext cx="1222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Network GW</a:t>
            </a:r>
          </a:p>
          <a:p>
            <a:pPr algn="ct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Appliance</a:t>
            </a:r>
          </a:p>
        </p:txBody>
      </p:sp>
      <p:grpSp>
        <p:nvGrpSpPr>
          <p:cNvPr id="43026" name="Group 160"/>
          <p:cNvGrpSpPr>
            <a:grpSpLocks/>
          </p:cNvGrpSpPr>
          <p:nvPr/>
        </p:nvGrpSpPr>
        <p:grpSpPr bwMode="auto">
          <a:xfrm>
            <a:off x="9958388" y="3675063"/>
            <a:ext cx="833437" cy="801687"/>
            <a:chOff x="4740" y="3067"/>
            <a:chExt cx="410" cy="433"/>
          </a:xfrm>
        </p:grpSpPr>
        <p:pic>
          <p:nvPicPr>
            <p:cNvPr id="43037" name="Picture 161" descr="Dedicated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0" y="3067"/>
              <a:ext cx="211"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8" name="Picture 162" descr="Rou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30" y="3203"/>
              <a:ext cx="320"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3027" name="直線コネクタ 47"/>
          <p:cNvCxnSpPr>
            <a:cxnSpLocks noChangeShapeType="1"/>
            <a:stCxn id="43043" idx="0"/>
            <a:endCxn id="43038" idx="2"/>
          </p:cNvCxnSpPr>
          <p:nvPr/>
        </p:nvCxnSpPr>
        <p:spPr bwMode="auto">
          <a:xfrm flipV="1">
            <a:off x="9418638" y="4476750"/>
            <a:ext cx="104775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43028" name="直線コネクタ 53"/>
          <p:cNvCxnSpPr>
            <a:cxnSpLocks noChangeShapeType="1"/>
            <a:stCxn id="43041" idx="0"/>
            <a:endCxn id="43038" idx="2"/>
          </p:cNvCxnSpPr>
          <p:nvPr/>
        </p:nvCxnSpPr>
        <p:spPr bwMode="auto">
          <a:xfrm flipH="1" flipV="1">
            <a:off x="10466388" y="4476750"/>
            <a:ext cx="1062037" cy="9794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31765" name="AutoShape 36"/>
          <p:cNvSpPr>
            <a:spLocks noChangeArrowheads="1"/>
          </p:cNvSpPr>
          <p:nvPr/>
        </p:nvSpPr>
        <p:spPr bwMode="auto">
          <a:xfrm>
            <a:off x="9023350" y="2724150"/>
            <a:ext cx="2909888" cy="3937000"/>
          </a:xfrm>
          <a:prstGeom prst="roundRect">
            <a:avLst>
              <a:gd name="adj" fmla="val 7407"/>
            </a:avLst>
          </a:pr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pic>
        <p:nvPicPr>
          <p:cNvPr id="43030" name="Picture 220" descr="Buildi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62525" y="2368550"/>
            <a:ext cx="561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1" name="Picture 32" descr="Cloud_SL_Re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31225" y="2368550"/>
            <a:ext cx="962025"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32" name="Group 15"/>
          <p:cNvGrpSpPr>
            <a:grpSpLocks/>
          </p:cNvGrpSpPr>
          <p:nvPr/>
        </p:nvGrpSpPr>
        <p:grpSpPr bwMode="auto">
          <a:xfrm>
            <a:off x="9782175" y="1427163"/>
            <a:ext cx="1344613" cy="895350"/>
            <a:chOff x="2154" y="966"/>
            <a:chExt cx="635" cy="423"/>
          </a:xfrm>
        </p:grpSpPr>
        <p:pic>
          <p:nvPicPr>
            <p:cNvPr id="43035" name="Picture 5" descr="Network_R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4" y="966"/>
              <a:ext cx="635"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Text Box 6"/>
            <p:cNvSpPr txBox="1">
              <a:spLocks noChangeArrowheads="1"/>
            </p:cNvSpPr>
            <p:nvPr/>
          </p:nvSpPr>
          <p:spPr bwMode="auto">
            <a:xfrm>
              <a:off x="2276" y="1106"/>
              <a:ext cx="39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Internet</a:t>
              </a:r>
            </a:p>
          </p:txBody>
        </p:sp>
      </p:grpSp>
      <p:pic>
        <p:nvPicPr>
          <p:cNvPr id="43033" name="Picture 4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70" name="Rectangle 41"/>
          <p:cNvSpPr>
            <a:spLocks noChangeArrowheads="1"/>
          </p:cNvSpPr>
          <p:nvPr/>
        </p:nvSpPr>
        <p:spPr bwMode="auto">
          <a:xfrm>
            <a:off x="9928225" y="754063"/>
            <a:ext cx="530225" cy="298450"/>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34" name="直線コネクタ 79"/>
          <p:cNvCxnSpPr>
            <a:cxnSpLocks noChangeShapeType="1"/>
          </p:cNvCxnSpPr>
          <p:nvPr/>
        </p:nvCxnSpPr>
        <p:spPr bwMode="auto">
          <a:xfrm>
            <a:off x="2816225" y="5951538"/>
            <a:ext cx="641826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cxnSp>
        <p:nvCxnSpPr>
          <p:cNvPr id="44035" name="直線コネクタ 79"/>
          <p:cNvCxnSpPr>
            <a:cxnSpLocks noChangeShapeType="1"/>
          </p:cNvCxnSpPr>
          <p:nvPr/>
        </p:nvCxnSpPr>
        <p:spPr bwMode="auto">
          <a:xfrm>
            <a:off x="9234488" y="5351463"/>
            <a:ext cx="250983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sp>
        <p:nvSpPr>
          <p:cNvPr id="32772" name="Rectangle 4"/>
          <p:cNvSpPr>
            <a:spLocks noGrp="1" noChangeArrowheads="1"/>
          </p:cNvSpPr>
          <p:nvPr>
            <p:ph type="title"/>
          </p:nvPr>
        </p:nvSpPr>
        <p:spPr/>
        <p:txBody>
          <a:bodyPr/>
          <a:lstStyle/>
          <a:p>
            <a:pPr eaLnBrk="1" hangingPunct="1">
              <a:defRPr/>
            </a:pPr>
            <a:r>
              <a:rPr lang="ja-JP" altLang="en-US" smtClean="0"/>
              <a:t>専用線接続</a:t>
            </a:r>
            <a:r>
              <a:rPr lang="ja-JP" altLang="en-US" sz="2667" smtClean="0"/>
              <a:t>（高速なネットワークを要する業務用途）</a:t>
            </a:r>
            <a:endParaRPr lang="en-US" altLang="ja-JP" sz="2667" smtClean="0"/>
          </a:p>
        </p:txBody>
      </p:sp>
      <p:sp>
        <p:nvSpPr>
          <p:cNvPr id="32773" name="Rectangle 5"/>
          <p:cNvSpPr>
            <a:spLocks noGrp="1" noChangeArrowheads="1"/>
          </p:cNvSpPr>
          <p:nvPr>
            <p:ph type="body" sz="quarter" idx="10"/>
          </p:nvPr>
        </p:nvSpPr>
        <p:spPr/>
        <p:txBody>
          <a:bodyPr/>
          <a:lstStyle/>
          <a:p>
            <a:pPr eaLnBrk="1" hangingPunct="1">
              <a:lnSpc>
                <a:spcPct val="90000"/>
              </a:lnSpc>
              <a:defRPr/>
            </a:pPr>
            <a:r>
              <a:rPr lang="en-US" altLang="ja-JP" sz="1867" smtClean="0"/>
              <a:t>PoP</a:t>
            </a:r>
            <a:r>
              <a:rPr lang="ja-JP" altLang="en-US" sz="1867" smtClean="0"/>
              <a:t>のあるデータセンターまでの接続と</a:t>
            </a:r>
            <a:br>
              <a:rPr lang="ja-JP" altLang="en-US" sz="1867" smtClean="0"/>
            </a:br>
            <a:r>
              <a:rPr lang="ja-JP" altLang="en-US" sz="1867" smtClean="0"/>
              <a:t>構内接続の料金および手続きについては、お客様側で対応</a:t>
            </a:r>
          </a:p>
          <a:p>
            <a:pPr eaLnBrk="1" hangingPunct="1">
              <a:lnSpc>
                <a:spcPct val="90000"/>
              </a:lnSpc>
              <a:defRPr/>
            </a:pPr>
            <a:r>
              <a:rPr lang="ja-JP" altLang="en-US" sz="1867" smtClean="0"/>
              <a:t>接続用の</a:t>
            </a:r>
            <a:r>
              <a:rPr lang="en-US" altLang="ja-JP" sz="1867" smtClean="0"/>
              <a:t>IP</a:t>
            </a:r>
            <a:r>
              <a:rPr lang="ja-JP" altLang="en-US" sz="1867" smtClean="0"/>
              <a:t>アドレスや、</a:t>
            </a:r>
            <a:r>
              <a:rPr lang="en-US" altLang="ja-JP" sz="1867" smtClean="0"/>
              <a:t>NAT</a:t>
            </a:r>
            <a:r>
              <a:rPr lang="ja-JP" altLang="en-US" sz="1867" smtClean="0"/>
              <a:t>変換用の</a:t>
            </a:r>
            <a:r>
              <a:rPr lang="en-US" altLang="ja-JP" sz="1867" smtClean="0"/>
              <a:t>IP</a:t>
            </a:r>
            <a:r>
              <a:rPr lang="ja-JP" altLang="en-US" sz="1867" smtClean="0"/>
              <a:t>アドレスを提供</a:t>
            </a:r>
          </a:p>
          <a:p>
            <a:pPr lvl="1" eaLnBrk="1" hangingPunct="1">
              <a:lnSpc>
                <a:spcPct val="90000"/>
              </a:lnSpc>
              <a:defRPr/>
            </a:pPr>
            <a:r>
              <a:rPr lang="en-US" altLang="ja-JP" sz="1600" smtClean="0"/>
              <a:t>NAT</a:t>
            </a:r>
            <a:r>
              <a:rPr lang="ja-JP" altLang="en-US" sz="1600" smtClean="0"/>
              <a:t>変換を好まれない場合は、</a:t>
            </a:r>
            <a:br>
              <a:rPr lang="ja-JP" altLang="en-US" sz="1600" smtClean="0"/>
            </a:br>
            <a:r>
              <a:rPr lang="ja-JP" altLang="en-US" sz="1600" smtClean="0"/>
              <a:t>既存の</a:t>
            </a:r>
            <a:r>
              <a:rPr lang="en-US" altLang="ja-JP" sz="1600" smtClean="0"/>
              <a:t>Private Network</a:t>
            </a:r>
            <a:r>
              <a:rPr lang="ja-JP" altLang="en-US" sz="1600" smtClean="0"/>
              <a:t>と重複しない</a:t>
            </a:r>
            <a:r>
              <a:rPr lang="en-US" altLang="ja-JP" sz="1600" smtClean="0"/>
              <a:t>IP</a:t>
            </a:r>
            <a:r>
              <a:rPr lang="ja-JP" altLang="en-US" sz="1600" smtClean="0"/>
              <a:t>アドレスを使用する必要</a:t>
            </a:r>
          </a:p>
          <a:p>
            <a:pPr eaLnBrk="1" hangingPunct="1">
              <a:lnSpc>
                <a:spcPct val="90000"/>
              </a:lnSpc>
              <a:defRPr/>
            </a:pPr>
            <a:r>
              <a:rPr lang="ja-JP" altLang="en-US" sz="1867" smtClean="0"/>
              <a:t>最低</a:t>
            </a:r>
            <a:r>
              <a:rPr lang="en-US" altLang="ja-JP" sz="1867" smtClean="0"/>
              <a:t>10</a:t>
            </a:r>
            <a:r>
              <a:rPr lang="ja-JP" altLang="en-US" sz="1867" smtClean="0"/>
              <a:t>サーバーの利用が前提</a:t>
            </a:r>
            <a:endParaRPr lang="ja-JP" altLang="en-US" sz="2667" smtClean="0"/>
          </a:p>
        </p:txBody>
      </p:sp>
      <p:sp>
        <p:nvSpPr>
          <p:cNvPr id="32774" name="AutoShape 6"/>
          <p:cNvSpPr>
            <a:spLocks noChangeArrowheads="1"/>
          </p:cNvSpPr>
          <p:nvPr/>
        </p:nvSpPr>
        <p:spPr bwMode="auto">
          <a:xfrm>
            <a:off x="896938" y="4751388"/>
            <a:ext cx="2233612" cy="1962150"/>
          </a:xfrm>
          <a:prstGeom prst="roundRect">
            <a:avLst>
              <a:gd name="adj" fmla="val 7407"/>
            </a:avLst>
          </a:pr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pic>
        <p:nvPicPr>
          <p:cNvPr id="4403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5050" y="5021263"/>
            <a:ext cx="7175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5881688"/>
            <a:ext cx="7175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4"/>
          <p:cNvSpPr txBox="1">
            <a:spLocks noChangeArrowheads="1"/>
          </p:cNvSpPr>
          <p:nvPr/>
        </p:nvSpPr>
        <p:spPr bwMode="auto">
          <a:xfrm>
            <a:off x="2063750" y="6256338"/>
            <a:ext cx="7270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cs typeface="Arial" panose="020B0604020202020204" pitchFamily="34" charset="0"/>
              </a:rPr>
              <a:t>Router</a:t>
            </a:r>
          </a:p>
        </p:txBody>
      </p:sp>
      <p:sp>
        <p:nvSpPr>
          <p:cNvPr id="32778" name="Text Box 93"/>
          <p:cNvSpPr txBox="1">
            <a:spLocks noChangeArrowheads="1"/>
          </p:cNvSpPr>
          <p:nvPr/>
        </p:nvSpPr>
        <p:spPr bwMode="auto">
          <a:xfrm>
            <a:off x="10309225" y="5422900"/>
            <a:ext cx="1492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Private Network</a:t>
            </a:r>
          </a:p>
        </p:txBody>
      </p:sp>
      <p:sp>
        <p:nvSpPr>
          <p:cNvPr id="32779" name="AutoShape 29"/>
          <p:cNvSpPr>
            <a:spLocks noChangeArrowheads="1"/>
          </p:cNvSpPr>
          <p:nvPr/>
        </p:nvSpPr>
        <p:spPr bwMode="auto">
          <a:xfrm>
            <a:off x="9023350" y="2724150"/>
            <a:ext cx="2909888" cy="3937000"/>
          </a:xfrm>
          <a:prstGeom prst="roundRect">
            <a:avLst>
              <a:gd name="adj" fmla="val 7407"/>
            </a:avLst>
          </a:pr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pic>
        <p:nvPicPr>
          <p:cNvPr id="44044" name="Picture 220" descr="Build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088" y="4513263"/>
            <a:ext cx="4460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32" descr="Cloud_SL_Rev"/>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3625" y="2452688"/>
            <a:ext cx="7143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46" name="Group 15"/>
          <p:cNvGrpSpPr>
            <a:grpSpLocks/>
          </p:cNvGrpSpPr>
          <p:nvPr/>
        </p:nvGrpSpPr>
        <p:grpSpPr bwMode="auto">
          <a:xfrm>
            <a:off x="9509125" y="1549400"/>
            <a:ext cx="1344613" cy="895350"/>
            <a:chOff x="2154" y="966"/>
            <a:chExt cx="635" cy="423"/>
          </a:xfrm>
        </p:grpSpPr>
        <p:pic>
          <p:nvPicPr>
            <p:cNvPr id="44081" name="Picture 5" descr="Network_Re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 y="966"/>
              <a:ext cx="635"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18" name="Text Box 6"/>
            <p:cNvSpPr txBox="1">
              <a:spLocks noChangeArrowheads="1"/>
            </p:cNvSpPr>
            <p:nvPr/>
          </p:nvSpPr>
          <p:spPr bwMode="auto">
            <a:xfrm>
              <a:off x="2276" y="1106"/>
              <a:ext cx="39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Internet</a:t>
              </a:r>
            </a:p>
          </p:txBody>
        </p:sp>
      </p:grpSp>
      <p:pic>
        <p:nvPicPr>
          <p:cNvPr id="44047" name="Picture 3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84" name="Rectangle 36"/>
          <p:cNvSpPr>
            <a:spLocks noChangeArrowheads="1"/>
          </p:cNvSpPr>
          <p:nvPr/>
        </p:nvSpPr>
        <p:spPr bwMode="auto">
          <a:xfrm>
            <a:off x="9928225" y="754063"/>
            <a:ext cx="530225" cy="298450"/>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pic>
        <p:nvPicPr>
          <p:cNvPr id="44049" name="Picture 48" descr="SecureNetworkCub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7450" y="5608638"/>
            <a:ext cx="831850"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6" name="Text Box 34"/>
          <p:cNvSpPr txBox="1">
            <a:spLocks noChangeArrowheads="1"/>
          </p:cNvSpPr>
          <p:nvPr/>
        </p:nvSpPr>
        <p:spPr bwMode="auto">
          <a:xfrm>
            <a:off x="3771900" y="6342063"/>
            <a:ext cx="698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ja-JP" altLang="en-US" sz="1333" b="1" smtClean="0">
                <a:cs typeface="Arial" panose="020B0604020202020204" pitchFamily="34" charset="0"/>
              </a:rPr>
              <a:t>専用線</a:t>
            </a:r>
          </a:p>
        </p:txBody>
      </p:sp>
      <p:sp>
        <p:nvSpPr>
          <p:cNvPr id="32787" name="AutoShape 39"/>
          <p:cNvSpPr>
            <a:spLocks noChangeArrowheads="1"/>
          </p:cNvSpPr>
          <p:nvPr/>
        </p:nvSpPr>
        <p:spPr bwMode="auto">
          <a:xfrm>
            <a:off x="5280025" y="4762500"/>
            <a:ext cx="2233613" cy="1962150"/>
          </a:xfrm>
          <a:prstGeom prst="roundRect">
            <a:avLst>
              <a:gd name="adj" fmla="val 7407"/>
            </a:avLst>
          </a:pr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pic>
        <p:nvPicPr>
          <p:cNvPr id="44052" name="Picture 29" descr="Rout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97088" y="5634038"/>
            <a:ext cx="71913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9" name="Text Box 34"/>
          <p:cNvSpPr txBox="1">
            <a:spLocks noChangeArrowheads="1"/>
          </p:cNvSpPr>
          <p:nvPr/>
        </p:nvSpPr>
        <p:spPr bwMode="auto">
          <a:xfrm>
            <a:off x="5365750" y="6262688"/>
            <a:ext cx="7270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cs typeface="Arial" panose="020B0604020202020204" pitchFamily="34" charset="0"/>
              </a:rPr>
              <a:t>Router</a:t>
            </a:r>
          </a:p>
        </p:txBody>
      </p:sp>
      <p:pic>
        <p:nvPicPr>
          <p:cNvPr id="44054" name="Picture 29" descr="Rout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81625" y="5640388"/>
            <a:ext cx="7207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5" name="Picture 29" descr="Rout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18300" y="5630863"/>
            <a:ext cx="71913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6" name="Picture 29" descr="Rout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86850" y="5643563"/>
            <a:ext cx="71913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3" name="Text Box 34"/>
          <p:cNvSpPr txBox="1">
            <a:spLocks noChangeArrowheads="1"/>
          </p:cNvSpPr>
          <p:nvPr/>
        </p:nvSpPr>
        <p:spPr bwMode="auto">
          <a:xfrm>
            <a:off x="6677025" y="6256338"/>
            <a:ext cx="7286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cs typeface="Arial" panose="020B0604020202020204" pitchFamily="34" charset="0"/>
              </a:rPr>
              <a:t>Router</a:t>
            </a:r>
          </a:p>
        </p:txBody>
      </p:sp>
      <p:sp>
        <p:nvSpPr>
          <p:cNvPr id="32794" name="Text Box 34"/>
          <p:cNvSpPr txBox="1">
            <a:spLocks noChangeArrowheads="1"/>
          </p:cNvSpPr>
          <p:nvPr/>
        </p:nvSpPr>
        <p:spPr bwMode="auto">
          <a:xfrm>
            <a:off x="9063038" y="6211888"/>
            <a:ext cx="7286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cs typeface="Arial" panose="020B0604020202020204" pitchFamily="34" charset="0"/>
              </a:rPr>
              <a:t>Router</a:t>
            </a:r>
          </a:p>
        </p:txBody>
      </p:sp>
      <p:grpSp>
        <p:nvGrpSpPr>
          <p:cNvPr id="44059" name="図形グループ 32"/>
          <p:cNvGrpSpPr>
            <a:grpSpLocks/>
          </p:cNvGrpSpPr>
          <p:nvPr/>
        </p:nvGrpSpPr>
        <p:grpSpPr bwMode="auto">
          <a:xfrm>
            <a:off x="10499725" y="4351338"/>
            <a:ext cx="641350" cy="835025"/>
            <a:chOff x="3600450" y="2727325"/>
            <a:chExt cx="431800" cy="593725"/>
          </a:xfrm>
        </p:grpSpPr>
        <p:pic>
          <p:nvPicPr>
            <p:cNvPr id="44079" name="Picture 214" descr="DedicatedServ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00450" y="2727325"/>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80" name="Picture 215" descr="NetworkCub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08400" y="3019425"/>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60" name="図形グループ 32"/>
          <p:cNvGrpSpPr>
            <a:grpSpLocks/>
          </p:cNvGrpSpPr>
          <p:nvPr/>
        </p:nvGrpSpPr>
        <p:grpSpPr bwMode="auto">
          <a:xfrm>
            <a:off x="11102975" y="4351338"/>
            <a:ext cx="641350" cy="835025"/>
            <a:chOff x="3600450" y="2727325"/>
            <a:chExt cx="431800" cy="593725"/>
          </a:xfrm>
        </p:grpSpPr>
        <p:pic>
          <p:nvPicPr>
            <p:cNvPr id="44077" name="Picture 214" descr="DedicatedServ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00450" y="2727325"/>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8" name="Picture 215" descr="NetworkCub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08400" y="3019425"/>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61" name="図形グループ 32"/>
          <p:cNvGrpSpPr>
            <a:grpSpLocks/>
          </p:cNvGrpSpPr>
          <p:nvPr/>
        </p:nvGrpSpPr>
        <p:grpSpPr bwMode="auto">
          <a:xfrm>
            <a:off x="9810750" y="4351338"/>
            <a:ext cx="641350" cy="835025"/>
            <a:chOff x="3600450" y="2727325"/>
            <a:chExt cx="431800" cy="593725"/>
          </a:xfrm>
        </p:grpSpPr>
        <p:pic>
          <p:nvPicPr>
            <p:cNvPr id="44075" name="Picture 214" descr="DedicatedServ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00450" y="2727325"/>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6" name="Picture 215" descr="NetworkCub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08400" y="3019425"/>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4062" name="直線コネクタ 79"/>
          <p:cNvCxnSpPr>
            <a:cxnSpLocks noChangeShapeType="1"/>
          </p:cNvCxnSpPr>
          <p:nvPr/>
        </p:nvCxnSpPr>
        <p:spPr bwMode="auto">
          <a:xfrm>
            <a:off x="9245600" y="4064000"/>
            <a:ext cx="250983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sp>
        <p:nvSpPr>
          <p:cNvPr id="32799" name="Text Box 93"/>
          <p:cNvSpPr txBox="1">
            <a:spLocks noChangeArrowheads="1"/>
          </p:cNvSpPr>
          <p:nvPr/>
        </p:nvSpPr>
        <p:spPr bwMode="auto">
          <a:xfrm>
            <a:off x="10345738" y="3738563"/>
            <a:ext cx="1422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kumimoji="0" lang="en-US" altLang="ja-JP" sz="1333" b="1" smtClean="0">
                <a:ea typeface="ＭＳ Ｐゴシック" panose="020B0600070205080204" pitchFamily="50" charset="-128"/>
                <a:cs typeface="Arial" panose="020B0604020202020204" pitchFamily="34" charset="0"/>
              </a:rPr>
              <a:t>Public Network</a:t>
            </a:r>
          </a:p>
        </p:txBody>
      </p:sp>
      <p:cxnSp>
        <p:nvCxnSpPr>
          <p:cNvPr id="44064" name="直線コネクタ 51"/>
          <p:cNvCxnSpPr>
            <a:cxnSpLocks noChangeShapeType="1"/>
          </p:cNvCxnSpPr>
          <p:nvPr/>
        </p:nvCxnSpPr>
        <p:spPr bwMode="auto">
          <a:xfrm flipV="1">
            <a:off x="10233025" y="2386013"/>
            <a:ext cx="0" cy="16779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pic>
        <p:nvPicPr>
          <p:cNvPr id="44065" name="Picture 29" descr="Rout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99650" y="2844800"/>
            <a:ext cx="71913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02" name="AutoShape 65"/>
          <p:cNvSpPr>
            <a:spLocks noChangeArrowheads="1"/>
          </p:cNvSpPr>
          <p:nvPr/>
        </p:nvSpPr>
        <p:spPr bwMode="auto">
          <a:xfrm>
            <a:off x="3130550" y="3738563"/>
            <a:ext cx="3640138" cy="642937"/>
          </a:xfrm>
          <a:prstGeom prst="wedgeRectCallout">
            <a:avLst>
              <a:gd name="adj1" fmla="val 39361"/>
              <a:gd name="adj2" fmla="val 223028"/>
            </a:avLst>
          </a:prstGeom>
          <a:solidFill>
            <a:schemeClr val="bg1"/>
          </a:solidFill>
          <a:ln w="381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defTabSz="1219170" eaLnBrk="1" hangingPunct="1">
              <a:lnSpc>
                <a:spcPct val="90000"/>
              </a:lnSpc>
              <a:spcBef>
                <a:spcPct val="20000"/>
              </a:spcBef>
              <a:buFontTx/>
              <a:buChar char="•"/>
              <a:defRPr/>
            </a:pPr>
            <a:r>
              <a:rPr kumimoji="0" lang="en-US" altLang="ja-JP" sz="1867" smtClean="0">
                <a:latin typeface="Segoe UI" panose="020B0502040204020203" pitchFamily="34" charset="0"/>
                <a:ea typeface="メイリオ" panose="020B0604030504040204" pitchFamily="50" charset="-128"/>
              </a:rPr>
              <a:t>Cross Connect:</a:t>
            </a:r>
          </a:p>
          <a:p>
            <a:pPr defTabSz="1219170" eaLnBrk="1" hangingPunct="1">
              <a:lnSpc>
                <a:spcPct val="90000"/>
              </a:lnSpc>
              <a:spcBef>
                <a:spcPct val="20000"/>
              </a:spcBef>
              <a:buFontTx/>
              <a:buChar char="•"/>
              <a:defRPr/>
            </a:pPr>
            <a:r>
              <a:rPr kumimoji="0" lang="ja-JP" altLang="en-US" sz="1867" smtClean="0">
                <a:latin typeface="Segoe UI" panose="020B0502040204020203" pitchFamily="34" charset="0"/>
                <a:ea typeface="メイリオ" panose="020B0604030504040204" pitchFamily="50" charset="-128"/>
              </a:rPr>
              <a:t>データセンター事業者と契約</a:t>
            </a:r>
          </a:p>
        </p:txBody>
      </p:sp>
      <p:sp>
        <p:nvSpPr>
          <p:cNvPr id="32803" name="AutoShape 66"/>
          <p:cNvSpPr>
            <a:spLocks noChangeArrowheads="1"/>
          </p:cNvSpPr>
          <p:nvPr/>
        </p:nvSpPr>
        <p:spPr bwMode="auto">
          <a:xfrm>
            <a:off x="2355850" y="4513263"/>
            <a:ext cx="2203450" cy="460375"/>
          </a:xfrm>
          <a:prstGeom prst="wedgeRectCallout">
            <a:avLst>
              <a:gd name="adj1" fmla="val 33287"/>
              <a:gd name="adj2" fmla="val 113301"/>
            </a:avLst>
          </a:prstGeom>
          <a:solidFill>
            <a:schemeClr val="bg1"/>
          </a:solidFill>
          <a:ln w="381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r>
              <a:rPr kumimoji="0" lang="ja-JP" altLang="en-US" sz="1867" smtClean="0">
                <a:latin typeface="Segoe UI" panose="020B0502040204020203" pitchFamily="34" charset="0"/>
                <a:ea typeface="メイリオ" panose="020B0604030504040204" pitchFamily="50" charset="-128"/>
              </a:rPr>
              <a:t>キャリアと契約</a:t>
            </a:r>
            <a:endParaRPr lang="ja-JP" altLang="en-US" sz="1867" smtClean="0">
              <a:latin typeface="Segoe UI" panose="020B0502040204020203" pitchFamily="34" charset="0"/>
              <a:ea typeface="メイリオ" panose="020B0604030504040204" pitchFamily="50" charset="-128"/>
            </a:endParaRPr>
          </a:p>
        </p:txBody>
      </p:sp>
      <p:sp>
        <p:nvSpPr>
          <p:cNvPr id="32804" name="Rectangle 67"/>
          <p:cNvSpPr>
            <a:spLocks noChangeArrowheads="1"/>
          </p:cNvSpPr>
          <p:nvPr/>
        </p:nvSpPr>
        <p:spPr bwMode="auto">
          <a:xfrm>
            <a:off x="3422650" y="5351463"/>
            <a:ext cx="2727325" cy="1316037"/>
          </a:xfrm>
          <a:prstGeom prst="rect">
            <a:avLst/>
          </a:prstGeom>
          <a:noFill/>
          <a:ln w="38100">
            <a:solidFill>
              <a:srgbClr val="0000FF"/>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
        <p:nvSpPr>
          <p:cNvPr id="32805" name="Rectangle 68"/>
          <p:cNvSpPr>
            <a:spLocks noChangeArrowheads="1"/>
          </p:cNvSpPr>
          <p:nvPr/>
        </p:nvSpPr>
        <p:spPr bwMode="auto">
          <a:xfrm>
            <a:off x="6019800" y="5608638"/>
            <a:ext cx="814388" cy="603250"/>
          </a:xfrm>
          <a:prstGeom prst="rect">
            <a:avLst/>
          </a:prstGeom>
          <a:noFill/>
          <a:ln w="38100">
            <a:solidFill>
              <a:schemeClr val="folHlink"/>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
        <p:nvSpPr>
          <p:cNvPr id="32806" name="Rectangle 69"/>
          <p:cNvSpPr>
            <a:spLocks noChangeArrowheads="1"/>
          </p:cNvSpPr>
          <p:nvPr/>
        </p:nvSpPr>
        <p:spPr bwMode="auto">
          <a:xfrm>
            <a:off x="6677025" y="5351463"/>
            <a:ext cx="3171825" cy="1309687"/>
          </a:xfrm>
          <a:prstGeom prst="rect">
            <a:avLst/>
          </a:prstGeom>
          <a:noFill/>
          <a:ln w="38100">
            <a:solidFill>
              <a:srgbClr val="FF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
        <p:nvSpPr>
          <p:cNvPr id="32807" name="AutoShape 70"/>
          <p:cNvSpPr>
            <a:spLocks noChangeArrowheads="1"/>
          </p:cNvSpPr>
          <p:nvPr/>
        </p:nvSpPr>
        <p:spPr bwMode="auto">
          <a:xfrm>
            <a:off x="4857750" y="2906713"/>
            <a:ext cx="3640138" cy="717550"/>
          </a:xfrm>
          <a:prstGeom prst="wedgeRectCallout">
            <a:avLst>
              <a:gd name="adj1" fmla="val 39824"/>
              <a:gd name="adj2" fmla="val 262389"/>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r>
              <a:rPr kumimoji="0" lang="en-US" altLang="ja-JP" sz="1867" smtClean="0">
                <a:latin typeface="Segoe UI" panose="020B0502040204020203" pitchFamily="34" charset="0"/>
                <a:ea typeface="メイリオ" panose="020B0604030504040204" pitchFamily="50" charset="-128"/>
              </a:rPr>
              <a:t>Direct Link:</a:t>
            </a:r>
            <a:endParaRPr kumimoji="0" lang="ja-JP" altLang="en-US" sz="1867" smtClean="0">
              <a:latin typeface="Segoe UI" panose="020B0502040204020203" pitchFamily="34" charset="0"/>
              <a:ea typeface="メイリオ" panose="020B0604030504040204" pitchFamily="50" charset="-128"/>
            </a:endParaRPr>
          </a:p>
          <a:p>
            <a:pPr eaLnBrk="1" hangingPunct="1">
              <a:lnSpc>
                <a:spcPct val="90000"/>
              </a:lnSpc>
              <a:spcBef>
                <a:spcPct val="20000"/>
              </a:spcBef>
              <a:buFontTx/>
              <a:buChar char="•"/>
              <a:defRPr/>
            </a:pPr>
            <a:r>
              <a:rPr kumimoji="0" lang="en-US" altLang="ja-JP" sz="1867" smtClean="0">
                <a:latin typeface="Segoe UI" panose="020B0502040204020203" pitchFamily="34" charset="0"/>
                <a:ea typeface="メイリオ" panose="020B0604030504040204" pitchFamily="50" charset="-128"/>
              </a:rPr>
              <a:t>SoftLayer</a:t>
            </a:r>
            <a:r>
              <a:rPr kumimoji="0" lang="ja-JP" altLang="en-US" sz="1867" smtClean="0">
                <a:latin typeface="Segoe UI" panose="020B0502040204020203" pitchFamily="34" charset="0"/>
                <a:ea typeface="メイリオ" panose="020B0604030504040204" pitchFamily="50" charset="-128"/>
              </a:rPr>
              <a:t>と契約</a:t>
            </a:r>
          </a:p>
        </p:txBody>
      </p:sp>
      <p:pic>
        <p:nvPicPr>
          <p:cNvPr id="44072" name="Picture 32" descr="Cloud_SL_Rev"/>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7825" y="4503738"/>
            <a:ext cx="7143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09" name="Text Box 34"/>
          <p:cNvSpPr txBox="1">
            <a:spLocks noChangeArrowheads="1"/>
          </p:cNvSpPr>
          <p:nvPr/>
        </p:nvSpPr>
        <p:spPr bwMode="auto">
          <a:xfrm>
            <a:off x="6440488" y="4973638"/>
            <a:ext cx="1270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cs typeface="Arial" panose="020B0604020202020204" pitchFamily="34" charset="0"/>
              </a:rPr>
              <a:t>Network POP</a:t>
            </a:r>
          </a:p>
        </p:txBody>
      </p:sp>
      <p:sp>
        <p:nvSpPr>
          <p:cNvPr id="32810" name="Text Box 34"/>
          <p:cNvSpPr txBox="1">
            <a:spLocks noChangeArrowheads="1"/>
          </p:cNvSpPr>
          <p:nvPr/>
        </p:nvSpPr>
        <p:spPr bwMode="auto">
          <a:xfrm>
            <a:off x="8548688" y="2922588"/>
            <a:ext cx="10668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FontTx/>
              <a:buNone/>
              <a:defRPr/>
            </a:pPr>
            <a:r>
              <a:rPr kumimoji="0" lang="en-US" altLang="ja-JP" sz="1333" b="1" smtClean="0">
                <a:cs typeface="Arial" panose="020B0604020202020204" pitchFamily="34" charset="0"/>
              </a:rPr>
              <a:t>Datacenter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_DSC0871.png"/>
          <p:cNvPicPr>
            <a:picLocks noChangeAspect="1"/>
          </p:cNvPicPr>
          <p:nvPr/>
        </p:nvPicPr>
        <p:blipFill rotWithShape="1">
          <a:blip r:embed="rId2" cstate="print">
            <a:extLst>
              <a:ext uri="{28A0092B-C50C-407E-A947-70E740481C1C}">
                <a14:useLocalDpi xmlns:a14="http://schemas.microsoft.com/office/drawing/2010/main" val="0"/>
              </a:ext>
            </a:extLst>
          </a:blip>
          <a:srcRect l="6942" t="9501"/>
          <a:stretch/>
        </p:blipFill>
        <p:spPr>
          <a:xfrm>
            <a:off x="7508318" y="0"/>
            <a:ext cx="4683683" cy="6858000"/>
          </a:xfrm>
          <a:prstGeom prst="rect">
            <a:avLst/>
          </a:prstGeom>
        </p:spPr>
      </p:pic>
      <p:sp>
        <p:nvSpPr>
          <p:cNvPr id="17" name="Rectangle 7"/>
          <p:cNvSpPr>
            <a:spLocks noChangeArrowheads="1"/>
          </p:cNvSpPr>
          <p:nvPr/>
        </p:nvSpPr>
        <p:spPr bwMode="auto">
          <a:xfrm>
            <a:off x="622140" y="361163"/>
            <a:ext cx="9068613" cy="11077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7150" algn="ctr">
                <a:solidFill>
                  <a:schemeClr val="tx1"/>
                </a:solidFill>
                <a:prstDash val="sysDot"/>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lnSpc>
                <a:spcPct val="90000"/>
              </a:lnSpc>
              <a:spcBef>
                <a:spcPts val="500"/>
              </a:spcBef>
              <a:buFont typeface="Arial" panose="020B0604020202020204" pitchFamily="34" charset="0"/>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lnSpc>
                <a:spcPct val="90000"/>
              </a:lnSpc>
              <a:spcBef>
                <a:spcPts val="500"/>
              </a:spcBef>
              <a:buFont typeface="Arial" panose="020B0604020202020204" pitchFamily="34" charset="0"/>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spcBef>
                <a:spcPct val="0"/>
              </a:spcBef>
              <a:buFontTx/>
              <a:buNone/>
            </a:pPr>
            <a:r>
              <a:rPr lang="ja-JP" altLang="en-US" sz="4799" b="1" dirty="0">
                <a:solidFill>
                  <a:srgbClr val="FFFFFF"/>
                </a:solidFill>
                <a:cs typeface="Segoe UI" panose="020B0502040204020203" pitchFamily="34" charset="0"/>
              </a:rPr>
              <a:t>北瀬 </a:t>
            </a:r>
            <a:r>
              <a:rPr lang="ja-JP" altLang="en-US" sz="4799" b="1" dirty="0">
                <a:solidFill>
                  <a:srgbClr val="FFC000"/>
                </a:solidFill>
                <a:cs typeface="Segoe UI" panose="020B0502040204020203" pitchFamily="34" charset="0"/>
              </a:rPr>
              <a:t>公</a:t>
            </a:r>
            <a:r>
              <a:rPr lang="ja-JP" altLang="en-US" sz="4799" b="1" dirty="0">
                <a:solidFill>
                  <a:srgbClr val="FFFFFF"/>
                </a:solidFill>
                <a:cs typeface="Segoe UI" panose="020B0502040204020203" pitchFamily="34" charset="0"/>
              </a:rPr>
              <a:t>彦</a:t>
            </a:r>
          </a:p>
          <a:p>
            <a:pPr eaLnBrk="1" hangingPunct="1">
              <a:spcBef>
                <a:spcPct val="0"/>
              </a:spcBef>
              <a:buFontTx/>
              <a:buNone/>
            </a:pPr>
            <a:r>
              <a:rPr lang="en-US" altLang="ja-JP" sz="2599" b="1" dirty="0">
                <a:solidFill>
                  <a:srgbClr val="FFC000"/>
                </a:solidFill>
                <a:ea typeface="Segoe UI" panose="020B0502040204020203" pitchFamily="34" charset="0"/>
                <a:cs typeface="Segoe UI" panose="020B0502040204020203" pitchFamily="34" charset="0"/>
              </a:rPr>
              <a:t>KIMI</a:t>
            </a:r>
            <a:r>
              <a:rPr lang="en-US" altLang="ja-JP" sz="2599" b="1" dirty="0">
                <a:solidFill>
                  <a:srgbClr val="FFFFFF"/>
                </a:solidFill>
                <a:ea typeface="Segoe UI" panose="020B0502040204020203" pitchFamily="34" charset="0"/>
                <a:cs typeface="Segoe UI" panose="020B0502040204020203" pitchFamily="34" charset="0"/>
              </a:rPr>
              <a:t>HIKO KITASE</a:t>
            </a:r>
          </a:p>
        </p:txBody>
      </p:sp>
      <p:sp>
        <p:nvSpPr>
          <p:cNvPr id="18" name="Rectangle 9"/>
          <p:cNvSpPr>
            <a:spLocks noChangeArrowheads="1"/>
          </p:cNvSpPr>
          <p:nvPr/>
        </p:nvSpPr>
        <p:spPr bwMode="auto">
          <a:xfrm>
            <a:off x="1390289" y="3587402"/>
            <a:ext cx="5978443"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7150" algn="ctr">
                <a:solidFill>
                  <a:schemeClr val="tx1"/>
                </a:solidFill>
                <a:prstDash val="sysDot"/>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lnSpc>
                <a:spcPct val="90000"/>
              </a:lnSpc>
              <a:spcBef>
                <a:spcPts val="500"/>
              </a:spcBef>
              <a:buFont typeface="Arial" panose="020B0604020202020204" pitchFamily="34" charset="0"/>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lnSpc>
                <a:spcPct val="90000"/>
              </a:lnSpc>
              <a:spcBef>
                <a:spcPts val="500"/>
              </a:spcBef>
              <a:buFont typeface="Arial" panose="020B0604020202020204" pitchFamily="34" charset="0"/>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spcBef>
                <a:spcPct val="0"/>
              </a:spcBef>
              <a:buFontTx/>
              <a:buNone/>
            </a:pPr>
            <a:r>
              <a:rPr kumimoji="0" lang="en-US" altLang="ja-JP" dirty="0" err="1">
                <a:solidFill>
                  <a:srgbClr val="FFFFFF"/>
                </a:solidFill>
                <a:ea typeface="Segoe UI" panose="020B0502040204020203" pitchFamily="34" charset="0"/>
                <a:cs typeface="Segoe UI" panose="020B0502040204020203" pitchFamily="34" charset="0"/>
              </a:rPr>
              <a:t>kitasek@jp.ibm.com</a:t>
            </a:r>
            <a:endParaRPr kumimoji="0" lang="en-US" altLang="ja-JP" dirty="0">
              <a:solidFill>
                <a:srgbClr val="FFFFFF"/>
              </a:solidFill>
              <a:ea typeface="Segoe UI" panose="020B0502040204020203" pitchFamily="34" charset="0"/>
              <a:cs typeface="Segoe UI" panose="020B0502040204020203" pitchFamily="34" charset="0"/>
            </a:endParaRPr>
          </a:p>
        </p:txBody>
      </p:sp>
      <p:sp>
        <p:nvSpPr>
          <p:cNvPr id="19" name="Rectangle 10"/>
          <p:cNvSpPr>
            <a:spLocks noChangeArrowheads="1"/>
          </p:cNvSpPr>
          <p:nvPr/>
        </p:nvSpPr>
        <p:spPr bwMode="auto">
          <a:xfrm>
            <a:off x="1390289" y="4014637"/>
            <a:ext cx="4666035"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7150" algn="ctr">
                <a:solidFill>
                  <a:schemeClr val="tx1"/>
                </a:solidFill>
                <a:prstDash val="sysDot"/>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lnSpc>
                <a:spcPct val="90000"/>
              </a:lnSpc>
              <a:spcBef>
                <a:spcPts val="500"/>
              </a:spcBef>
              <a:buFont typeface="Arial" panose="020B0604020202020204" pitchFamily="34" charset="0"/>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lnSpc>
                <a:spcPct val="90000"/>
              </a:lnSpc>
              <a:spcBef>
                <a:spcPts val="500"/>
              </a:spcBef>
              <a:buFont typeface="Arial" panose="020B0604020202020204" pitchFamily="34" charset="0"/>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spcBef>
                <a:spcPct val="0"/>
              </a:spcBef>
              <a:buFontTx/>
              <a:buNone/>
            </a:pPr>
            <a:r>
              <a:rPr kumimoji="0" lang="en-US" altLang="ja-JP" dirty="0">
                <a:solidFill>
                  <a:srgbClr val="FFFFFF"/>
                </a:solidFill>
                <a:ea typeface="Segoe UI" panose="020B0502040204020203" pitchFamily="34" charset="0"/>
                <a:cs typeface="Segoe UI" panose="020B0502040204020203" pitchFamily="34" charset="0"/>
              </a:rPr>
              <a:t>@</a:t>
            </a:r>
            <a:r>
              <a:rPr kumimoji="0" lang="en-US" altLang="ja-JP" dirty="0" err="1">
                <a:solidFill>
                  <a:srgbClr val="FFFFFF"/>
                </a:solidFill>
                <a:ea typeface="Segoe UI" panose="020B0502040204020203" pitchFamily="34" charset="0"/>
                <a:cs typeface="Segoe UI" panose="020B0502040204020203" pitchFamily="34" charset="0"/>
              </a:rPr>
              <a:t>kkitase</a:t>
            </a:r>
            <a:endParaRPr kumimoji="0" lang="en-US" altLang="ja-JP" dirty="0">
              <a:solidFill>
                <a:srgbClr val="FFFFFF"/>
              </a:solidFill>
              <a:ea typeface="Segoe UI" panose="020B0502040204020203" pitchFamily="34" charset="0"/>
              <a:cs typeface="Segoe UI" panose="020B0502040204020203" pitchFamily="34" charset="0"/>
            </a:endParaRPr>
          </a:p>
        </p:txBody>
      </p:sp>
      <p:pic>
        <p:nvPicPr>
          <p:cNvPr id="21" name="Picture 5" descr="C:\Users\Karen\Documents\PPT Templates\Moderna Icons\Moderna Powerpoint Presentation\icons (png)\white\twit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899" y="3969583"/>
            <a:ext cx="561829" cy="56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8"/>
          <p:cNvSpPr>
            <a:spLocks noChangeArrowheads="1"/>
          </p:cNvSpPr>
          <p:nvPr/>
        </p:nvSpPr>
        <p:spPr bwMode="auto">
          <a:xfrm>
            <a:off x="807827" y="1578457"/>
            <a:ext cx="6884782"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7150" algn="ctr">
                <a:solidFill>
                  <a:schemeClr val="tx1"/>
                </a:solidFill>
                <a:prstDash val="sysDot"/>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lnSpc>
                <a:spcPct val="90000"/>
              </a:lnSpc>
              <a:spcBef>
                <a:spcPts val="500"/>
              </a:spcBef>
              <a:buFont typeface="Arial" panose="020B0604020202020204" pitchFamily="34" charset="0"/>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lnSpc>
                <a:spcPct val="90000"/>
              </a:lnSpc>
              <a:spcBef>
                <a:spcPts val="500"/>
              </a:spcBef>
              <a:buFont typeface="Arial" panose="020B0604020202020204" pitchFamily="34" charset="0"/>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100000"/>
              </a:lnSpc>
              <a:spcBef>
                <a:spcPct val="0"/>
              </a:spcBef>
              <a:buFontTx/>
              <a:buNone/>
            </a:pPr>
            <a:r>
              <a:rPr kumimoji="0" lang="ja-JP" altLang="en-US" sz="2000" dirty="0">
                <a:solidFill>
                  <a:srgbClr val="FFFFFF"/>
                </a:solidFill>
                <a:cs typeface="Segoe UI" panose="020B0502040204020203" pitchFamily="34" charset="0"/>
              </a:rPr>
              <a:t>日本</a:t>
            </a:r>
            <a:r>
              <a:rPr kumimoji="0" lang="en-US" altLang="ja-JP" sz="2000" dirty="0">
                <a:solidFill>
                  <a:srgbClr val="FFFFFF"/>
                </a:solidFill>
                <a:ea typeface="Segoe UI" panose="020B0502040204020203" pitchFamily="34" charset="0"/>
                <a:cs typeface="Segoe UI" panose="020B0502040204020203" pitchFamily="34" charset="0"/>
              </a:rPr>
              <a:t>IBM</a:t>
            </a:r>
            <a:r>
              <a:rPr kumimoji="0" lang="ja-JP" altLang="en-US" sz="2000" dirty="0">
                <a:solidFill>
                  <a:srgbClr val="FFFFFF"/>
                </a:solidFill>
                <a:cs typeface="Segoe UI" panose="020B0502040204020203" pitchFamily="34" charset="0"/>
              </a:rPr>
              <a:t>勤務 （前職</a:t>
            </a:r>
            <a:r>
              <a:rPr kumimoji="0" lang="en-US" altLang="ja-JP" sz="2000" dirty="0">
                <a:solidFill>
                  <a:srgbClr val="FFFFFF"/>
                </a:solidFill>
                <a:ea typeface="Segoe UI" panose="020B0502040204020203" pitchFamily="34" charset="0"/>
                <a:cs typeface="Segoe UI" panose="020B0502040204020203" pitchFamily="34" charset="0"/>
              </a:rPr>
              <a:t>: Citrix Systems</a:t>
            </a:r>
            <a:r>
              <a:rPr kumimoji="0" lang="ja-JP" altLang="en-US" sz="2000" dirty="0">
                <a:solidFill>
                  <a:srgbClr val="FFFFFF"/>
                </a:solidFill>
                <a:cs typeface="Segoe UI" panose="020B0502040204020203" pitchFamily="34" charset="0"/>
              </a:rPr>
              <a:t>）</a:t>
            </a:r>
          </a:p>
          <a:p>
            <a:pPr eaLnBrk="1" hangingPunct="1">
              <a:lnSpc>
                <a:spcPct val="100000"/>
              </a:lnSpc>
              <a:spcBef>
                <a:spcPct val="0"/>
              </a:spcBef>
              <a:buFontTx/>
              <a:buNone/>
            </a:pPr>
            <a:r>
              <a:rPr kumimoji="0" lang="ja-JP" altLang="en-US" sz="2000" dirty="0">
                <a:solidFill>
                  <a:srgbClr val="FFFFFF"/>
                </a:solidFill>
                <a:cs typeface="Segoe UI" panose="020B0502040204020203" pitchFamily="34" charset="0"/>
              </a:rPr>
              <a:t>マーケティング兼クラウドエバンジェリスト</a:t>
            </a:r>
          </a:p>
          <a:p>
            <a:pPr eaLnBrk="1" hangingPunct="1">
              <a:lnSpc>
                <a:spcPct val="100000"/>
              </a:lnSpc>
              <a:spcBef>
                <a:spcPct val="0"/>
              </a:spcBef>
              <a:buFontTx/>
              <a:buNone/>
            </a:pPr>
            <a:r>
              <a:rPr kumimoji="0" lang="en-US" altLang="ja-JP" sz="2000" dirty="0">
                <a:solidFill>
                  <a:srgbClr val="FFFFFF"/>
                </a:solidFill>
                <a:ea typeface="Segoe UI" panose="020B0502040204020203" pitchFamily="34" charset="0"/>
                <a:cs typeface="Segoe UI" panose="020B0502040204020203" pitchFamily="34" charset="0"/>
              </a:rPr>
              <a:t>IBM</a:t>
            </a:r>
            <a:r>
              <a:rPr kumimoji="0" lang="ja-JP" altLang="en-US" sz="2000" dirty="0">
                <a:solidFill>
                  <a:srgbClr val="FFFFFF"/>
                </a:solidFill>
                <a:cs typeface="Segoe UI" panose="020B0502040204020203" pitchFamily="34" charset="0"/>
              </a:rPr>
              <a:t>クラウド（</a:t>
            </a:r>
            <a:r>
              <a:rPr kumimoji="0" lang="en-US" altLang="ja-JP" sz="2000" dirty="0">
                <a:solidFill>
                  <a:srgbClr val="FFFFFF"/>
                </a:solidFill>
                <a:ea typeface="Segoe UI" panose="020B0502040204020203" pitchFamily="34" charset="0"/>
                <a:cs typeface="Segoe UI" panose="020B0502040204020203" pitchFamily="34" charset="0"/>
              </a:rPr>
              <a:t>SoftLayer</a:t>
            </a:r>
            <a:r>
              <a:rPr kumimoji="0" lang="ja-JP" altLang="en-US" sz="2000" dirty="0">
                <a:solidFill>
                  <a:srgbClr val="FFFFFF"/>
                </a:solidFill>
                <a:cs typeface="Segoe UI" panose="020B0502040204020203" pitchFamily="34" charset="0"/>
              </a:rPr>
              <a:t>や</a:t>
            </a:r>
            <a:r>
              <a:rPr kumimoji="0" lang="en-US" altLang="ja-JP" sz="2000" dirty="0">
                <a:solidFill>
                  <a:srgbClr val="FFFFFF"/>
                </a:solidFill>
                <a:ea typeface="Segoe UI" panose="020B0502040204020203" pitchFamily="34" charset="0"/>
                <a:cs typeface="Segoe UI" panose="020B0502040204020203" pitchFamily="34" charset="0"/>
              </a:rPr>
              <a:t>Bluemix</a:t>
            </a:r>
            <a:r>
              <a:rPr kumimoji="0" lang="ja-JP" altLang="en-US" sz="2000" dirty="0">
                <a:solidFill>
                  <a:srgbClr val="FFFFFF"/>
                </a:solidFill>
                <a:cs typeface="Segoe UI" panose="020B0502040204020203" pitchFamily="34" charset="0"/>
              </a:rPr>
              <a:t>など）を担当</a:t>
            </a:r>
            <a:br>
              <a:rPr kumimoji="0" lang="ja-JP" altLang="en-US" sz="2000" dirty="0">
                <a:solidFill>
                  <a:srgbClr val="FFFFFF"/>
                </a:solidFill>
                <a:cs typeface="Segoe UI" panose="020B0502040204020203" pitchFamily="34" charset="0"/>
              </a:rPr>
            </a:br>
            <a:r>
              <a:rPr kumimoji="0" lang="en-US" altLang="ja-JP" sz="2000" dirty="0">
                <a:solidFill>
                  <a:srgbClr val="FFFFFF"/>
                </a:solidFill>
                <a:ea typeface="Segoe UI" panose="020B0502040204020203" pitchFamily="34" charset="0"/>
                <a:cs typeface="Segoe UI" panose="020B0502040204020203" pitchFamily="34" charset="0"/>
              </a:rPr>
              <a:t>OSS / </a:t>
            </a:r>
            <a:r>
              <a:rPr kumimoji="0" lang="ja-JP" altLang="en-US" sz="2000" dirty="0">
                <a:solidFill>
                  <a:srgbClr val="FFFFFF"/>
                </a:solidFill>
                <a:cs typeface="Segoe UI" panose="020B0502040204020203" pitchFamily="34" charset="0"/>
              </a:rPr>
              <a:t>クラウドコミュニティ支援にも従事（</a:t>
            </a:r>
            <a:r>
              <a:rPr kumimoji="0" lang="en-US" altLang="ja-JP" sz="2000" dirty="0">
                <a:solidFill>
                  <a:srgbClr val="FFFFFF"/>
                </a:solidFill>
                <a:ea typeface="Segoe UI" panose="020B0502040204020203" pitchFamily="34" charset="0"/>
                <a:cs typeface="Segoe UI" panose="020B0502040204020203" pitchFamily="34" charset="0"/>
              </a:rPr>
              <a:t>XenServer</a:t>
            </a:r>
            <a:r>
              <a:rPr kumimoji="0" lang="ja-JP" altLang="en-US" sz="2000" dirty="0">
                <a:solidFill>
                  <a:srgbClr val="FFFFFF"/>
                </a:solidFill>
                <a:cs typeface="Segoe UI" panose="020B0502040204020203" pitchFamily="34" charset="0"/>
              </a:rPr>
              <a:t>や</a:t>
            </a:r>
            <a:r>
              <a:rPr kumimoji="0" lang="en-US" altLang="ja-JP" sz="2000" dirty="0">
                <a:solidFill>
                  <a:srgbClr val="FFFFFF"/>
                </a:solidFill>
                <a:ea typeface="Segoe UI" panose="020B0502040204020203" pitchFamily="34" charset="0"/>
                <a:cs typeface="Segoe UI" panose="020B0502040204020203" pitchFamily="34" charset="0"/>
              </a:rPr>
              <a:t>Apache CloudStack</a:t>
            </a:r>
            <a:r>
              <a:rPr kumimoji="0" lang="ja-JP" altLang="en-US" sz="2000" dirty="0">
                <a:solidFill>
                  <a:srgbClr val="FFFFFF"/>
                </a:solidFill>
                <a:cs typeface="Segoe UI" panose="020B0502040204020203" pitchFamily="34" charset="0"/>
              </a:rPr>
              <a:t>など）</a:t>
            </a:r>
            <a:br>
              <a:rPr kumimoji="0" lang="ja-JP" altLang="en-US" sz="2000" dirty="0">
                <a:solidFill>
                  <a:srgbClr val="FFFFFF"/>
                </a:solidFill>
                <a:cs typeface="Segoe UI" panose="020B0502040204020203" pitchFamily="34" charset="0"/>
              </a:rPr>
            </a:br>
            <a:r>
              <a:rPr kumimoji="0" lang="ja-JP" altLang="en-US" sz="2000" dirty="0">
                <a:solidFill>
                  <a:srgbClr val="FFFFFF"/>
                </a:solidFill>
                <a:cs typeface="Segoe UI" panose="020B0502040204020203" pitchFamily="34" charset="0"/>
              </a:rPr>
              <a:t>仮想化、クラウド関連の記事執筆、講演多数</a:t>
            </a:r>
          </a:p>
        </p:txBody>
      </p:sp>
      <p:sp>
        <p:nvSpPr>
          <p:cNvPr id="29" name="Rectangle 28"/>
          <p:cNvSpPr/>
          <p:nvPr/>
        </p:nvSpPr>
        <p:spPr>
          <a:xfrm>
            <a:off x="1390289" y="4393949"/>
            <a:ext cx="3645485" cy="523220"/>
          </a:xfrm>
          <a:prstGeom prst="rect">
            <a:avLst/>
          </a:prstGeom>
        </p:spPr>
        <p:txBody>
          <a:bodyPr wrap="none">
            <a:spAutoFit/>
          </a:bodyPr>
          <a:lstStyle/>
          <a:p>
            <a:pPr>
              <a:defRPr/>
            </a:pPr>
            <a:r>
              <a:rPr lang="ja-JP" altLang="en-US" sz="2800" dirty="0">
                <a:solidFill>
                  <a:schemeClr val="bg1"/>
                </a:solidFill>
                <a:cs typeface="Segoe UI" panose="020B0502040204020203" pitchFamily="34" charset="0"/>
              </a:rPr>
              <a:t>facebook.com/kkitase</a:t>
            </a:r>
          </a:p>
        </p:txBody>
      </p:sp>
      <p:pic>
        <p:nvPicPr>
          <p:cNvPr id="30" name="Picture 6" descr="http://www.internetworld.de/img/1/1/1/9/6/9/Faceboo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571" y="4457022"/>
            <a:ext cx="518977" cy="431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図 22"/>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09458" y="3666539"/>
            <a:ext cx="449090" cy="287698"/>
          </a:xfrm>
          <a:prstGeom prst="rect">
            <a:avLst/>
          </a:prstGeom>
        </p:spPr>
      </p:pic>
      <p:pic>
        <p:nvPicPr>
          <p:cNvPr id="20" name="Picture 12" descr="すべてわかる仮想化大全2009 (日経BPムック)"/>
          <p:cNvPicPr>
            <a:picLocks noChangeAspect="1" noChangeArrowheads="1"/>
          </p:cNvPicPr>
          <p:nvPr/>
        </p:nvPicPr>
        <p:blipFill rotWithShape="1">
          <a:blip r:embed="rId6">
            <a:extLst>
              <a:ext uri="{28A0092B-C50C-407E-A947-70E740481C1C}">
                <a14:useLocalDpi xmlns:a14="http://schemas.microsoft.com/office/drawing/2010/main" val="0"/>
              </a:ext>
            </a:extLst>
          </a:blip>
          <a:srcRect l="15592" t="13622" r="20712"/>
          <a:stretch/>
        </p:blipFill>
        <p:spPr bwMode="auto">
          <a:xfrm>
            <a:off x="6869480" y="5010848"/>
            <a:ext cx="1313966" cy="18137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6" descr="http://ec2.images-amazon.com/images/I/51tho8TJCVL._SS500_.jpg"/>
          <p:cNvPicPr>
            <a:picLocks noChangeAspect="1" noChangeArrowheads="1"/>
          </p:cNvPicPr>
          <p:nvPr/>
        </p:nvPicPr>
        <p:blipFill rotWithShape="1">
          <a:blip r:embed="rId7">
            <a:extLst>
              <a:ext uri="{28A0092B-C50C-407E-A947-70E740481C1C}">
                <a14:useLocalDpi xmlns:a14="http://schemas.microsoft.com/office/drawing/2010/main" val="0"/>
              </a:ext>
            </a:extLst>
          </a:blip>
          <a:srcRect l="14382" r="12637"/>
          <a:stretch/>
        </p:blipFill>
        <p:spPr bwMode="auto">
          <a:xfrm>
            <a:off x="7837487" y="5014459"/>
            <a:ext cx="1297576" cy="1810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8" descr="すべてわかる仮想化大全2011 (日経BPムック)"/>
          <p:cNvPicPr>
            <a:picLocks noChangeAspect="1" noChangeArrowheads="1"/>
          </p:cNvPicPr>
          <p:nvPr/>
        </p:nvPicPr>
        <p:blipFill rotWithShape="1">
          <a:blip r:embed="rId8">
            <a:extLst>
              <a:ext uri="{28A0092B-C50C-407E-A947-70E740481C1C}">
                <a14:useLocalDpi xmlns:a14="http://schemas.microsoft.com/office/drawing/2010/main" val="0"/>
              </a:ext>
            </a:extLst>
          </a:blip>
          <a:srcRect l="12686" r="13028"/>
          <a:stretch/>
        </p:blipFill>
        <p:spPr bwMode="auto">
          <a:xfrm>
            <a:off x="8801822" y="5015311"/>
            <a:ext cx="1326563" cy="1814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4" descr="すべてわかる仮想化大全2012 (日経BPムック)"/>
          <p:cNvPicPr>
            <a:picLocks noChangeAspect="1" noChangeArrowheads="1"/>
          </p:cNvPicPr>
          <p:nvPr/>
        </p:nvPicPr>
        <p:blipFill rotWithShape="1">
          <a:blip r:embed="rId9">
            <a:extLst>
              <a:ext uri="{28A0092B-C50C-407E-A947-70E740481C1C}">
                <a14:useLocalDpi xmlns:a14="http://schemas.microsoft.com/office/drawing/2010/main" val="0"/>
              </a:ext>
            </a:extLst>
          </a:blip>
          <a:srcRect l="12808" r="12585"/>
          <a:stretch/>
        </p:blipFill>
        <p:spPr bwMode="auto">
          <a:xfrm>
            <a:off x="9791506" y="5010849"/>
            <a:ext cx="1322188" cy="1804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2" descr="すべてわかる仮想化大全2013 (日経BPムック)"/>
          <p:cNvPicPr>
            <a:picLocks noChangeAspect="1" noChangeArrowheads="1"/>
          </p:cNvPicPr>
          <p:nvPr/>
        </p:nvPicPr>
        <p:blipFill rotWithShape="1">
          <a:blip r:embed="rId10">
            <a:extLst>
              <a:ext uri="{28A0092B-C50C-407E-A947-70E740481C1C}">
                <a14:useLocalDpi xmlns:a14="http://schemas.microsoft.com/office/drawing/2010/main" val="0"/>
              </a:ext>
            </a:extLst>
          </a:blip>
          <a:srcRect l="12572" r="12765"/>
          <a:stretch/>
        </p:blipFill>
        <p:spPr bwMode="auto">
          <a:xfrm>
            <a:off x="10792758" y="5003703"/>
            <a:ext cx="1320786" cy="1798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14" descr="CloudStack_Book_Cover_mid_origina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09762" y="5017713"/>
            <a:ext cx="1399678" cy="1808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20" descr="TH160_64140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2364" y="5017715"/>
            <a:ext cx="1331317" cy="1807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1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818506" y="5017713"/>
            <a:ext cx="1429915" cy="18228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2" descr="表紙"/>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72069" y="5017715"/>
            <a:ext cx="1279507" cy="1807023"/>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図 42"/>
          <p:cNvPicPr>
            <a:picLocks noChangeAspect="1"/>
          </p:cNvPicPr>
          <p:nvPr/>
        </p:nvPicPr>
        <p:blipFill>
          <a:blip r:embed="rId15"/>
          <a:stretch>
            <a:fillRect/>
          </a:stretch>
        </p:blipFill>
        <p:spPr>
          <a:xfrm>
            <a:off x="241032" y="5010849"/>
            <a:ext cx="1128389" cy="1827991"/>
          </a:xfrm>
          <a:prstGeom prst="rect">
            <a:avLst/>
          </a:prstGeom>
        </p:spPr>
      </p:pic>
    </p:spTree>
    <p:extLst>
      <p:ext uri="{BB962C8B-B14F-4D97-AF65-F5344CB8AC3E}">
        <p14:creationId xmlns:p14="http://schemas.microsoft.com/office/powerpoint/2010/main" val="23238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日本</a:t>
            </a:r>
            <a:r>
              <a:rPr lang="en-US" altLang="ja-JP" dirty="0" err="1" smtClean="0">
                <a:latin typeface="Meiryo" charset="-128"/>
                <a:ea typeface="Meiryo" charset="-128"/>
                <a:cs typeface="Meiryo" charset="-128"/>
              </a:rPr>
              <a:t>SoftLayer</a:t>
            </a:r>
            <a:r>
              <a:rPr lang="ja-JP" altLang="en-US" dirty="0" smtClean="0">
                <a:latin typeface="Meiryo" charset="-128"/>
                <a:ea typeface="Meiryo" charset="-128"/>
                <a:cs typeface="Meiryo" charset="-128"/>
              </a:rPr>
              <a:t>ユーザー会</a:t>
            </a:r>
            <a:endParaRPr kumimoji="1" lang="ja-JP" altLang="en-US" dirty="0">
              <a:latin typeface="Meiryo" charset="-128"/>
              <a:ea typeface="Meiryo" charset="-128"/>
              <a:cs typeface="Meiryo" charset="-128"/>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532" y="3678939"/>
            <a:ext cx="4634247" cy="2581775"/>
          </a:xfrm>
          <a:prstGeom prst="rect">
            <a:avLst/>
          </a:prstGeom>
        </p:spPr>
      </p:pic>
      <p:pic>
        <p:nvPicPr>
          <p:cNvPr id="5" name="Picture 2" descr="C:\Users\Karen\Documents\PPT Templates\Moderna Icons\Moderna Powerpoint Presentation\icons (png)\white\cloud.png"/>
          <p:cNvPicPr>
            <a:picLocks noChangeAspect="1" noChangeArrowheads="1"/>
          </p:cNvPicPr>
          <p:nvPr/>
        </p:nvPicPr>
        <p: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818000" y="3320609"/>
            <a:ext cx="362797" cy="362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C:\Users\Karen\Documents\PPT Templates\Moderna Icons\Moderna Powerpoint Presentation\icons (png)\white\mail.png"/>
          <p:cNvPicPr>
            <a:picLocks noChangeAspect="1" noChangeArrowheads="1"/>
          </p:cNvPicPr>
          <p:nvPr/>
        </p:nvPicPr>
        <p: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817998" y="4670406"/>
            <a:ext cx="357800" cy="3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12"/>
          <p:cNvSpPr>
            <a:spLocks/>
          </p:cNvSpPr>
          <p:nvPr/>
        </p:nvSpPr>
        <p:spPr bwMode="auto">
          <a:xfrm>
            <a:off x="6182581" y="3285060"/>
            <a:ext cx="5912505" cy="315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eaLnBrk="1" hangingPunct="1">
              <a:buFontTx/>
              <a:buNone/>
              <a:defRPr/>
            </a:pPr>
            <a:r>
              <a:rPr lang="en-US" altLang="ja-JP" sz="1799" dirty="0">
                <a:solidFill>
                  <a:prstClr val="black"/>
                </a:solidFill>
                <a:latin typeface="Meiryo" charset="-128"/>
                <a:ea typeface="Meiryo" charset="-128"/>
                <a:cs typeface="Meiryo" charset="-128"/>
                <a:hlinkClick r:id="rId7"/>
              </a:rPr>
              <a:t>jslug.jp</a:t>
            </a:r>
            <a:endParaRPr lang="en-US" altLang="ja-JP" sz="1799" dirty="0">
              <a:solidFill>
                <a:prstClr val="black"/>
              </a:solidFill>
              <a:latin typeface="Meiryo" charset="-128"/>
              <a:ea typeface="Meiryo" charset="-128"/>
              <a:cs typeface="Meiryo" charset="-128"/>
            </a:endParaRPr>
          </a:p>
          <a:p>
            <a:pPr eaLnBrk="1" hangingPunct="1">
              <a:buFontTx/>
              <a:buNone/>
              <a:defRPr/>
            </a:pPr>
            <a:r>
              <a:rPr lang="en-US" altLang="ja-JP" sz="1799" u="sng" dirty="0" err="1">
                <a:solidFill>
                  <a:prstClr val="black"/>
                </a:solidFill>
                <a:latin typeface="Meiryo" charset="-128"/>
                <a:ea typeface="Meiryo" charset="-128"/>
                <a:cs typeface="Meiryo" charset="-128"/>
              </a:rPr>
              <a:t>softlayer.connpass.com</a:t>
            </a:r>
            <a:endParaRPr lang="en-US" altLang="ja-JP" sz="1799" u="sng" dirty="0">
              <a:solidFill>
                <a:prstClr val="black"/>
              </a:solidFill>
              <a:latin typeface="Meiryo" charset="-128"/>
              <a:ea typeface="Meiryo" charset="-128"/>
              <a:cs typeface="Meiryo" charset="-128"/>
            </a:endParaRPr>
          </a:p>
          <a:p>
            <a:pPr eaLnBrk="1" hangingPunct="1">
              <a:buFontTx/>
              <a:buNone/>
              <a:defRPr/>
            </a:pPr>
            <a:r>
              <a:rPr lang="en-US" altLang="ja-JP" sz="1799" u="sng" dirty="0" err="1">
                <a:solidFill>
                  <a:prstClr val="black"/>
                </a:solidFill>
                <a:latin typeface="Meiryo" charset="-128"/>
                <a:ea typeface="Meiryo" charset="-128"/>
                <a:cs typeface="Meiryo" charset="-128"/>
              </a:rPr>
              <a:t>softlayer.doorkeeper.com</a:t>
            </a:r>
            <a:endParaRPr lang="en-US" altLang="ja-JP" sz="1799" u="sng" dirty="0">
              <a:solidFill>
                <a:prstClr val="black"/>
              </a:solidFill>
              <a:latin typeface="Meiryo" charset="-128"/>
              <a:ea typeface="Meiryo" charset="-128"/>
              <a:cs typeface="Meiryo" charset="-128"/>
            </a:endParaRPr>
          </a:p>
          <a:p>
            <a:pPr eaLnBrk="1" fontAlgn="auto" hangingPunct="1">
              <a:spcAft>
                <a:spcPts val="0"/>
              </a:spcAft>
              <a:buNone/>
              <a:defRPr/>
            </a:pPr>
            <a:r>
              <a:rPr lang="en-US" altLang="ja-JP" sz="1799" dirty="0" err="1">
                <a:solidFill>
                  <a:prstClr val="black"/>
                </a:solidFill>
                <a:latin typeface="Meiryo" charset="-128"/>
                <a:ea typeface="Meiryo" charset="-128"/>
                <a:cs typeface="Meiryo" charset="-128"/>
              </a:rPr>
              <a:t>facebook.com</a:t>
            </a:r>
            <a:r>
              <a:rPr lang="en-US" altLang="ja-JP" sz="1799" dirty="0">
                <a:solidFill>
                  <a:prstClr val="black"/>
                </a:solidFill>
                <a:latin typeface="Meiryo" charset="-128"/>
                <a:ea typeface="Meiryo" charset="-128"/>
                <a:cs typeface="Meiryo" charset="-128"/>
              </a:rPr>
              <a:t>/groups/jslug</a:t>
            </a:r>
          </a:p>
          <a:p>
            <a:pPr eaLnBrk="1" fontAlgn="auto" hangingPunct="1">
              <a:spcAft>
                <a:spcPts val="0"/>
              </a:spcAft>
              <a:buNone/>
              <a:defRPr/>
            </a:pPr>
            <a:r>
              <a:rPr lang="en-US" altLang="ja-JP" sz="1799" dirty="0">
                <a:solidFill>
                  <a:prstClr val="black"/>
                </a:solidFill>
                <a:latin typeface="Meiryo" charset="-128"/>
                <a:ea typeface="Meiryo" charset="-128"/>
                <a:cs typeface="Meiryo" charset="-128"/>
                <a:hlinkClick r:id="rId8"/>
              </a:rPr>
              <a:t>info@jslug.jp</a:t>
            </a:r>
            <a:endParaRPr lang="en-US" altLang="ja-JP" sz="1799" dirty="0">
              <a:solidFill>
                <a:prstClr val="black"/>
              </a:solidFill>
              <a:latin typeface="Meiryo" charset="-128"/>
              <a:ea typeface="Meiryo" charset="-128"/>
              <a:cs typeface="Meiryo" charset="-128"/>
            </a:endParaRPr>
          </a:p>
          <a:p>
            <a:pPr eaLnBrk="1" fontAlgn="auto" hangingPunct="1">
              <a:spcAft>
                <a:spcPts val="0"/>
              </a:spcAft>
              <a:buNone/>
              <a:defRPr/>
            </a:pPr>
            <a:r>
              <a:rPr lang="ja-JP" altLang="en-US" sz="1799" dirty="0">
                <a:solidFill>
                  <a:prstClr val="black"/>
                </a:solidFill>
                <a:latin typeface="Meiryo" charset="-128"/>
                <a:ea typeface="Meiryo" charset="-128"/>
                <a:cs typeface="Meiryo" charset="-128"/>
              </a:rPr>
              <a:t>youtube.com/user/softlayerjp</a:t>
            </a:r>
            <a:endParaRPr lang="en-US" altLang="ja-JP" sz="1799" dirty="0">
              <a:solidFill>
                <a:prstClr val="black"/>
              </a:solidFill>
              <a:latin typeface="Meiryo" charset="-128"/>
              <a:ea typeface="Meiryo" charset="-128"/>
              <a:cs typeface="Meiryo" charset="-128"/>
            </a:endParaRPr>
          </a:p>
          <a:p>
            <a:pPr eaLnBrk="1" fontAlgn="auto" hangingPunct="1">
              <a:spcAft>
                <a:spcPts val="0"/>
              </a:spcAft>
              <a:buNone/>
              <a:defRPr/>
            </a:pPr>
            <a:r>
              <a:rPr lang="en-US" altLang="ja-JP" sz="1799" dirty="0" err="1">
                <a:solidFill>
                  <a:prstClr val="black"/>
                </a:solidFill>
                <a:latin typeface="Meiryo" charset="-128"/>
                <a:ea typeface="Meiryo" charset="-128"/>
                <a:cs typeface="Meiryo" charset="-128"/>
              </a:rPr>
              <a:t>twitter.com</a:t>
            </a:r>
            <a:r>
              <a:rPr lang="en-US" altLang="ja-JP" sz="1799" dirty="0">
                <a:solidFill>
                  <a:prstClr val="black"/>
                </a:solidFill>
                <a:latin typeface="Meiryo" charset="-128"/>
                <a:ea typeface="Meiryo" charset="-128"/>
                <a:cs typeface="Meiryo" charset="-128"/>
              </a:rPr>
              <a:t>/</a:t>
            </a:r>
            <a:r>
              <a:rPr lang="en-US" altLang="ja-JP" sz="1799" dirty="0" err="1">
                <a:solidFill>
                  <a:prstClr val="black"/>
                </a:solidFill>
                <a:latin typeface="Meiryo" charset="-128"/>
                <a:ea typeface="Meiryo" charset="-128"/>
                <a:cs typeface="Meiryo" charset="-128"/>
              </a:rPr>
              <a:t>softlayerjp</a:t>
            </a:r>
            <a:endParaRPr lang="en-US" altLang="ja-JP" sz="1799" dirty="0">
              <a:solidFill>
                <a:prstClr val="black"/>
              </a:solidFill>
              <a:latin typeface="Meiryo" charset="-128"/>
              <a:ea typeface="Meiryo" charset="-128"/>
              <a:cs typeface="Meiryo" charset="-128"/>
            </a:endParaRPr>
          </a:p>
          <a:p>
            <a:pPr eaLnBrk="1" fontAlgn="auto" hangingPunct="1">
              <a:spcAft>
                <a:spcPts val="0"/>
              </a:spcAft>
              <a:buNone/>
              <a:defRPr/>
            </a:pPr>
            <a:r>
              <a:rPr lang="en-US" altLang="ja-JP" sz="1799" dirty="0" err="1">
                <a:solidFill>
                  <a:prstClr val="black"/>
                </a:solidFill>
                <a:latin typeface="Meiryo" charset="-128"/>
                <a:ea typeface="Meiryo" charset="-128"/>
                <a:cs typeface="Meiryo" charset="-128"/>
              </a:rPr>
              <a:t>qiita.com</a:t>
            </a:r>
            <a:r>
              <a:rPr lang="en-US" altLang="ja-JP" sz="1799" dirty="0">
                <a:solidFill>
                  <a:prstClr val="black"/>
                </a:solidFill>
                <a:latin typeface="Meiryo" charset="-128"/>
                <a:ea typeface="Meiryo" charset="-128"/>
                <a:cs typeface="Meiryo" charset="-128"/>
              </a:rPr>
              <a:t>/tags/</a:t>
            </a:r>
            <a:r>
              <a:rPr lang="en-US" altLang="ja-JP" sz="1799" dirty="0" err="1">
                <a:solidFill>
                  <a:prstClr val="black"/>
                </a:solidFill>
                <a:latin typeface="Meiryo" charset="-128"/>
                <a:ea typeface="Meiryo" charset="-128"/>
                <a:cs typeface="Meiryo" charset="-128"/>
              </a:rPr>
              <a:t>softlayer</a:t>
            </a:r>
            <a:endParaRPr lang="en-US" altLang="ja-JP" sz="1799" dirty="0">
              <a:solidFill>
                <a:prstClr val="black"/>
              </a:solidFill>
              <a:latin typeface="Meiryo" charset="-128"/>
              <a:ea typeface="Meiryo" charset="-128"/>
              <a:cs typeface="Meiryo" charset="-128"/>
            </a:endParaRPr>
          </a:p>
          <a:p>
            <a:pPr eaLnBrk="1" fontAlgn="auto" hangingPunct="1">
              <a:spcAft>
                <a:spcPts val="0"/>
              </a:spcAft>
              <a:buNone/>
              <a:defRPr/>
            </a:pPr>
            <a:r>
              <a:rPr lang="en-US" altLang="ja-JP" sz="1799" dirty="0" err="1">
                <a:solidFill>
                  <a:prstClr val="black"/>
                </a:solidFill>
                <a:latin typeface="Meiryo" charset="-128"/>
                <a:ea typeface="Meiryo" charset="-128"/>
                <a:cs typeface="Meiryo" charset="-128"/>
              </a:rPr>
              <a:t>ja.stackoverflow.com</a:t>
            </a:r>
            <a:r>
              <a:rPr lang="en-US" altLang="ja-JP" sz="1799" dirty="0">
                <a:solidFill>
                  <a:prstClr val="black"/>
                </a:solidFill>
                <a:latin typeface="Meiryo" charset="-128"/>
                <a:ea typeface="Meiryo" charset="-128"/>
                <a:cs typeface="Meiryo" charset="-128"/>
              </a:rPr>
              <a:t>/questions/tagged/</a:t>
            </a:r>
            <a:r>
              <a:rPr lang="en-US" altLang="ja-JP" sz="1799" dirty="0" err="1">
                <a:solidFill>
                  <a:prstClr val="black"/>
                </a:solidFill>
                <a:latin typeface="Meiryo" charset="-128"/>
                <a:ea typeface="Meiryo" charset="-128"/>
                <a:cs typeface="Meiryo" charset="-128"/>
              </a:rPr>
              <a:t>softlayer</a:t>
            </a:r>
            <a:endParaRPr lang="en-US" altLang="ja-JP" sz="1799" dirty="0">
              <a:solidFill>
                <a:prstClr val="black"/>
              </a:solidFill>
              <a:latin typeface="Meiryo" charset="-128"/>
              <a:ea typeface="Meiryo" charset="-128"/>
              <a:cs typeface="Meiryo" charset="-128"/>
            </a:endParaRPr>
          </a:p>
          <a:p>
            <a:pPr eaLnBrk="1" fontAlgn="auto" hangingPunct="1">
              <a:spcAft>
                <a:spcPts val="0"/>
              </a:spcAft>
              <a:buNone/>
              <a:defRPr/>
            </a:pPr>
            <a:r>
              <a:rPr lang="ja-JP" altLang="ja-JP" sz="1799" dirty="0">
                <a:solidFill>
                  <a:prstClr val="black"/>
                </a:solidFill>
                <a:latin typeface="Meiryo" charset="-128"/>
                <a:ea typeface="Meiryo" charset="-128"/>
                <a:cs typeface="Meiryo" charset="-128"/>
              </a:rPr>
              <a:t>s</a:t>
            </a:r>
            <a:r>
              <a:rPr lang="en-US" altLang="ja-JP" sz="1799" dirty="0" err="1">
                <a:solidFill>
                  <a:prstClr val="black"/>
                </a:solidFill>
                <a:latin typeface="Meiryo" charset="-128"/>
                <a:ea typeface="Meiryo" charset="-128"/>
                <a:cs typeface="Meiryo" charset="-128"/>
              </a:rPr>
              <a:t>lack.jslug.jp</a:t>
            </a:r>
            <a:endParaRPr lang="en-US" altLang="ja-JP" sz="1799" dirty="0">
              <a:solidFill>
                <a:prstClr val="black"/>
              </a:solidFill>
              <a:latin typeface="Meiryo" charset="-128"/>
              <a:ea typeface="Meiryo" charset="-128"/>
              <a:cs typeface="Meiryo" charset="-128"/>
            </a:endParaRPr>
          </a:p>
        </p:txBody>
      </p:sp>
      <p:pic>
        <p:nvPicPr>
          <p:cNvPr id="8" name="Picture 2" descr="http://www.hdicon.com/wp-content/uploads/2011/07/youtube_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87416" y="4969827"/>
            <a:ext cx="396777" cy="396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descr="http://icons.iconarchive.com/icons/limav/flat-gradient-social/512/Twitter-ic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38537" y="5363651"/>
            <a:ext cx="305829" cy="304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6" descr="https://cdn1.iconfinder.com/data/icons/logotypes/32/square-facebook-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62973" y="4356106"/>
            <a:ext cx="260854" cy="261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図 10"/>
          <p:cNvPicPr>
            <a:picLocks noChangeAspect="1"/>
          </p:cNvPicPr>
          <p:nvPr/>
        </p:nvPicPr>
        <p:blipFill>
          <a:blip r:embed="rId12"/>
          <a:stretch>
            <a:fillRect/>
          </a:stretch>
        </p:blipFill>
        <p:spPr>
          <a:xfrm>
            <a:off x="5863665" y="5707561"/>
            <a:ext cx="262937" cy="262937"/>
          </a:xfrm>
          <a:prstGeom prst="rect">
            <a:avLst/>
          </a:prstGeom>
        </p:spPr>
      </p:pic>
      <p:pic>
        <p:nvPicPr>
          <p:cNvPr id="12" name="図 11"/>
          <p:cNvPicPr>
            <a:picLocks noChangeAspect="1"/>
          </p:cNvPicPr>
          <p:nvPr/>
        </p:nvPicPr>
        <p:blipFill rotWithShape="1">
          <a:blip r:embed="rId13"/>
          <a:srcRect l="15066" t="14863" r="22997" b="16505"/>
          <a:stretch/>
        </p:blipFill>
        <p:spPr>
          <a:xfrm>
            <a:off x="5863200" y="6006200"/>
            <a:ext cx="261326" cy="289576"/>
          </a:xfrm>
          <a:prstGeom prst="rect">
            <a:avLst/>
          </a:prstGeom>
        </p:spPr>
      </p:pic>
      <p:pic>
        <p:nvPicPr>
          <p:cNvPr id="13" name="図 12"/>
          <p:cNvPicPr>
            <a:picLocks noChangeAspect="1"/>
          </p:cNvPicPr>
          <p:nvPr/>
        </p:nvPicPr>
        <p:blipFill>
          <a:blip r:embed="rId14"/>
          <a:stretch>
            <a:fillRect/>
          </a:stretch>
        </p:blipFill>
        <p:spPr>
          <a:xfrm>
            <a:off x="5843938" y="4017164"/>
            <a:ext cx="288892" cy="288892"/>
          </a:xfrm>
          <a:prstGeom prst="rect">
            <a:avLst/>
          </a:prstGeom>
        </p:spPr>
      </p:pic>
      <p:pic>
        <p:nvPicPr>
          <p:cNvPr id="14" name="図 13"/>
          <p:cNvPicPr>
            <a:picLocks noChangeAspect="1"/>
          </p:cNvPicPr>
          <p:nvPr/>
        </p:nvPicPr>
        <p:blipFill>
          <a:blip r:embed="rId15"/>
          <a:stretch>
            <a:fillRect/>
          </a:stretch>
        </p:blipFill>
        <p:spPr>
          <a:xfrm>
            <a:off x="5848374" y="3692453"/>
            <a:ext cx="292720" cy="292720"/>
          </a:xfrm>
          <a:prstGeom prst="rect">
            <a:avLst/>
          </a:prstGeom>
        </p:spPr>
      </p:pic>
      <p:pic>
        <p:nvPicPr>
          <p:cNvPr id="15" name="図 14"/>
          <p:cNvPicPr>
            <a:picLocks noChangeAspect="1"/>
          </p:cNvPicPr>
          <p:nvPr/>
        </p:nvPicPr>
        <p:blipFill>
          <a:blip r:embed="rId16"/>
          <a:stretch>
            <a:fillRect/>
          </a:stretch>
        </p:blipFill>
        <p:spPr>
          <a:xfrm>
            <a:off x="5866146" y="6334627"/>
            <a:ext cx="243919" cy="243919"/>
          </a:xfrm>
          <a:prstGeom prst="rect">
            <a:avLst/>
          </a:prstGeom>
        </p:spPr>
      </p:pic>
      <p:sp>
        <p:nvSpPr>
          <p:cNvPr id="16" name="正方形/長方形 15"/>
          <p:cNvSpPr/>
          <p:nvPr/>
        </p:nvSpPr>
        <p:spPr>
          <a:xfrm>
            <a:off x="606592" y="1685148"/>
            <a:ext cx="10951064" cy="1568843"/>
          </a:xfrm>
          <a:prstGeom prst="rect">
            <a:avLst/>
          </a:prstGeom>
        </p:spPr>
        <p:txBody>
          <a:bodyPr wrap="square">
            <a:spAutoFit/>
          </a:bodyPr>
          <a:lstStyle/>
          <a:p>
            <a:pPr eaLnBrk="1" fontAlgn="auto" hangingPunct="1">
              <a:spcBef>
                <a:spcPts val="0"/>
              </a:spcBef>
              <a:spcAft>
                <a:spcPts val="0"/>
              </a:spcAft>
            </a:pPr>
            <a:r>
              <a:rPr kumimoji="0" lang="ja-JP" altLang="en-US" sz="2399" b="1" dirty="0">
                <a:solidFill>
                  <a:prstClr val="black"/>
                </a:solidFill>
                <a:latin typeface="Meiryo" charset="-128"/>
                <a:ea typeface="Meiryo" charset="-128"/>
                <a:cs typeface="Meiryo" charset="-128"/>
              </a:rPr>
              <a:t>参加方法</a:t>
            </a:r>
            <a:endParaRPr kumimoji="0" lang="en-US" altLang="ja-JP" sz="2399" b="1" dirty="0">
              <a:solidFill>
                <a:prstClr val="black"/>
              </a:solidFill>
              <a:latin typeface="Meiryo" charset="-128"/>
              <a:ea typeface="Meiryo" charset="-128"/>
              <a:cs typeface="Meiryo" charset="-128"/>
            </a:endParaRPr>
          </a:p>
          <a:p>
            <a:pPr marL="799700" lvl="1" indent="-342729" eaLnBrk="1" fontAlgn="auto" hangingPunct="1">
              <a:spcBef>
                <a:spcPts val="0"/>
              </a:spcBef>
              <a:spcAft>
                <a:spcPts val="0"/>
              </a:spcAft>
              <a:buFont typeface="Arial" charset="0"/>
              <a:buChar char="•"/>
            </a:pPr>
            <a:r>
              <a:rPr kumimoji="0" lang="en-US" altLang="ja-JP" sz="2399" dirty="0" err="1">
                <a:solidFill>
                  <a:prstClr val="black"/>
                </a:solidFill>
                <a:latin typeface="Meiryo" charset="-128"/>
                <a:ea typeface="Meiryo" charset="-128"/>
                <a:cs typeface="Meiryo" charset="-128"/>
              </a:rPr>
              <a:t>user-join@jslug.jp</a:t>
            </a:r>
            <a:r>
              <a:rPr kumimoji="0" lang="en-US" altLang="ja-JP" sz="2399" dirty="0">
                <a:solidFill>
                  <a:prstClr val="black"/>
                </a:solidFill>
                <a:latin typeface="Meiryo" charset="-128"/>
                <a:ea typeface="Meiryo" charset="-128"/>
                <a:cs typeface="Meiryo" charset="-128"/>
              </a:rPr>
              <a:t> </a:t>
            </a:r>
            <a:r>
              <a:rPr kumimoji="0" lang="ja-JP" altLang="en-US" sz="2399" dirty="0">
                <a:solidFill>
                  <a:prstClr val="black"/>
                </a:solidFill>
                <a:latin typeface="Meiryo" charset="-128"/>
                <a:ea typeface="Meiryo" charset="-128"/>
                <a:cs typeface="Meiryo" charset="-128"/>
              </a:rPr>
              <a:t>へ空メール</a:t>
            </a:r>
            <a:endParaRPr kumimoji="0" lang="en-US" altLang="ja-JP" sz="2399" dirty="0">
              <a:solidFill>
                <a:prstClr val="black"/>
              </a:solidFill>
              <a:latin typeface="Meiryo" charset="-128"/>
              <a:ea typeface="Meiryo" charset="-128"/>
              <a:cs typeface="Meiryo" charset="-128"/>
            </a:endParaRPr>
          </a:p>
          <a:p>
            <a:pPr marL="799700" lvl="1" indent="-342729" eaLnBrk="1" fontAlgn="auto" hangingPunct="1">
              <a:spcBef>
                <a:spcPts val="0"/>
              </a:spcBef>
              <a:spcAft>
                <a:spcPts val="0"/>
              </a:spcAft>
              <a:buFont typeface="Arial" charset="0"/>
              <a:buChar char="•"/>
            </a:pPr>
            <a:r>
              <a:rPr kumimoji="0" lang="en-US" altLang="ja-JP" sz="2399" dirty="0" err="1">
                <a:solidFill>
                  <a:prstClr val="black"/>
                </a:solidFill>
                <a:latin typeface="Meiryo" charset="-128"/>
                <a:ea typeface="Meiryo" charset="-128"/>
                <a:cs typeface="Meiryo" charset="-128"/>
              </a:rPr>
              <a:t>facebook.com</a:t>
            </a:r>
            <a:r>
              <a:rPr kumimoji="0" lang="en-US" altLang="ja-JP" sz="2399" dirty="0">
                <a:solidFill>
                  <a:prstClr val="black"/>
                </a:solidFill>
                <a:latin typeface="Meiryo" charset="-128"/>
                <a:ea typeface="Meiryo" charset="-128"/>
                <a:cs typeface="Meiryo" charset="-128"/>
              </a:rPr>
              <a:t>/groups/</a:t>
            </a:r>
            <a:r>
              <a:rPr kumimoji="0" lang="en-US" altLang="ja-JP" sz="2399" dirty="0" err="1">
                <a:solidFill>
                  <a:prstClr val="black"/>
                </a:solidFill>
                <a:latin typeface="Meiryo" charset="-128"/>
                <a:ea typeface="Meiryo" charset="-128"/>
                <a:cs typeface="Meiryo" charset="-128"/>
              </a:rPr>
              <a:t>jslug</a:t>
            </a:r>
            <a:r>
              <a:rPr kumimoji="0" lang="en-US" altLang="ja-JP" sz="2399" dirty="0">
                <a:solidFill>
                  <a:prstClr val="black"/>
                </a:solidFill>
                <a:latin typeface="Meiryo" charset="-128"/>
                <a:ea typeface="Meiryo" charset="-128"/>
                <a:cs typeface="Meiryo" charset="-128"/>
              </a:rPr>
              <a:t> </a:t>
            </a:r>
            <a:r>
              <a:rPr kumimoji="0" lang="ja-JP" altLang="en-US" sz="2399" dirty="0">
                <a:solidFill>
                  <a:prstClr val="black"/>
                </a:solidFill>
                <a:latin typeface="Meiryo" charset="-128"/>
                <a:ea typeface="Meiryo" charset="-128"/>
                <a:cs typeface="Meiryo" charset="-128"/>
              </a:rPr>
              <a:t>参加申請</a:t>
            </a:r>
            <a:endParaRPr kumimoji="0" lang="en-US" altLang="ja-JP" sz="2399" dirty="0">
              <a:solidFill>
                <a:prstClr val="black"/>
              </a:solidFill>
              <a:latin typeface="Meiryo" charset="-128"/>
              <a:ea typeface="Meiryo" charset="-128"/>
              <a:cs typeface="Meiryo" charset="-128"/>
            </a:endParaRPr>
          </a:p>
          <a:p>
            <a:pPr marL="799700" lvl="1" indent="-342729" eaLnBrk="1" fontAlgn="auto" hangingPunct="1">
              <a:spcBef>
                <a:spcPts val="0"/>
              </a:spcBef>
              <a:spcAft>
                <a:spcPts val="0"/>
              </a:spcAft>
              <a:buFont typeface="Arial" charset="0"/>
              <a:buChar char="•"/>
            </a:pPr>
            <a:r>
              <a:rPr kumimoji="0" lang="en-US" altLang="ja-JP" sz="2399" dirty="0" err="1">
                <a:solidFill>
                  <a:prstClr val="black"/>
                </a:solidFill>
                <a:latin typeface="Meiryo" charset="-128"/>
                <a:ea typeface="Meiryo" charset="-128"/>
                <a:cs typeface="Meiryo" charset="-128"/>
              </a:rPr>
              <a:t>slack.jslug.jp</a:t>
            </a:r>
            <a:r>
              <a:rPr kumimoji="0" lang="en-US" altLang="ja-JP" sz="2399" dirty="0">
                <a:solidFill>
                  <a:prstClr val="black"/>
                </a:solidFill>
                <a:latin typeface="Meiryo" charset="-128"/>
                <a:ea typeface="Meiryo" charset="-128"/>
                <a:cs typeface="Meiryo" charset="-128"/>
              </a:rPr>
              <a:t> </a:t>
            </a:r>
            <a:r>
              <a:rPr kumimoji="0" lang="ja-JP" altLang="en-US" sz="2399" dirty="0">
                <a:solidFill>
                  <a:prstClr val="black"/>
                </a:solidFill>
                <a:latin typeface="Meiryo" charset="-128"/>
                <a:ea typeface="Meiryo" charset="-128"/>
                <a:cs typeface="Meiryo" charset="-128"/>
              </a:rPr>
              <a:t>メール登録</a:t>
            </a:r>
            <a:endParaRPr kumimoji="0" lang="en-US" altLang="ja-JP" sz="2399" dirty="0">
              <a:solidFill>
                <a:prstClr val="black"/>
              </a:solidFill>
              <a:latin typeface="Meiryo" charset="-128"/>
              <a:ea typeface="Meiryo" charset="-128"/>
              <a:cs typeface="Meiryo" charset="-128"/>
            </a:endParaRPr>
          </a:p>
        </p:txBody>
      </p:sp>
      <p:sp>
        <p:nvSpPr>
          <p:cNvPr id="17" name="正方形/長方形 16"/>
          <p:cNvSpPr/>
          <p:nvPr/>
        </p:nvSpPr>
        <p:spPr>
          <a:xfrm>
            <a:off x="580629" y="982004"/>
            <a:ext cx="10375780" cy="645994"/>
          </a:xfrm>
          <a:prstGeom prst="rect">
            <a:avLst/>
          </a:prstGeom>
        </p:spPr>
        <p:txBody>
          <a:bodyPr wrap="square">
            <a:spAutoFit/>
          </a:bodyPr>
          <a:lstStyle/>
          <a:p>
            <a:pPr eaLnBrk="1" fontAlgn="auto" hangingPunct="1">
              <a:spcBef>
                <a:spcPts val="0"/>
              </a:spcBef>
              <a:spcAft>
                <a:spcPts val="0"/>
              </a:spcAft>
            </a:pPr>
            <a:r>
              <a:rPr kumimoji="0" lang="ja-JP" altLang="en-US" sz="1799" dirty="0">
                <a:solidFill>
                  <a:prstClr val="black"/>
                </a:solidFill>
                <a:latin typeface="Meiryo" charset="-128"/>
                <a:ea typeface="Meiryo" charset="-128"/>
                <a:cs typeface="Meiryo" charset="-128"/>
              </a:rPr>
              <a:t>日本語によるSoftLayerに関する情報発信、情報共有を行い、</a:t>
            </a:r>
            <a:endParaRPr kumimoji="0" lang="en-US" altLang="ja-JP" sz="1799" dirty="0">
              <a:solidFill>
                <a:prstClr val="black"/>
              </a:solidFill>
              <a:latin typeface="Meiryo" charset="-128"/>
              <a:ea typeface="Meiryo" charset="-128"/>
              <a:cs typeface="Meiryo" charset="-128"/>
            </a:endParaRPr>
          </a:p>
          <a:p>
            <a:pPr eaLnBrk="1" fontAlgn="auto" hangingPunct="1">
              <a:spcBef>
                <a:spcPts val="0"/>
              </a:spcBef>
              <a:spcAft>
                <a:spcPts val="0"/>
              </a:spcAft>
            </a:pPr>
            <a:r>
              <a:rPr kumimoji="0" lang="ja-JP" altLang="en-US" sz="1799" dirty="0">
                <a:solidFill>
                  <a:prstClr val="black"/>
                </a:solidFill>
                <a:latin typeface="Meiryo" charset="-128"/>
                <a:ea typeface="Meiryo" charset="-128"/>
                <a:cs typeface="Meiryo" charset="-128"/>
              </a:rPr>
              <a:t>SoftLayer の普及および人材育成に貢献します。</a:t>
            </a:r>
            <a:endParaRPr kumimoji="0" lang="en-US" altLang="ja-JP" sz="1799" dirty="0">
              <a:solidFill>
                <a:prstClr val="black"/>
              </a:solidFill>
              <a:latin typeface="Meiryo" charset="-128"/>
              <a:ea typeface="Meiryo" charset="-128"/>
              <a:cs typeface="Meiryo" charset="-128"/>
            </a:endParaRPr>
          </a:p>
        </p:txBody>
      </p:sp>
    </p:spTree>
    <p:extLst>
      <p:ext uri="{BB962C8B-B14F-4D97-AF65-F5344CB8AC3E}">
        <p14:creationId xmlns:p14="http://schemas.microsoft.com/office/powerpoint/2010/main" val="72025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1588" y="0"/>
            <a:ext cx="12192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pic>
        <p:nvPicPr>
          <p:cNvPr id="47107" name="Picture 9"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2881313"/>
            <a:ext cx="11779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ChangeArrowheads="1"/>
          </p:cNvSpPr>
          <p:nvPr/>
        </p:nvSpPr>
        <p:spPr bwMode="auto">
          <a:xfrm>
            <a:off x="1588" y="0"/>
            <a:ext cx="12192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
        <p:nvSpPr>
          <p:cNvPr id="38915" name="Rectangle 4"/>
          <p:cNvSpPr>
            <a:spLocks noChangeArrowheads="1"/>
          </p:cNvSpPr>
          <p:nvPr/>
        </p:nvSpPr>
        <p:spPr bwMode="auto">
          <a:xfrm>
            <a:off x="466725" y="2147888"/>
            <a:ext cx="11225213" cy="442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1pPr>
            <a:lvl2pPr marL="742950" indent="-285750">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2pPr>
            <a:lvl3pPr marL="1143000" indent="-228600">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3pPr>
            <a:lvl4pPr marL="1600200" indent="-228600">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defRPr/>
            </a:pPr>
            <a:r>
              <a:rPr lang="en-US" altLang="ja-JP" sz="1333" dirty="0" smtClean="0">
                <a:latin typeface="Segoe UI" panose="020B0502040204020203" pitchFamily="34" charset="0"/>
              </a:rPr>
              <a:t>© Copyright IBM Corporation 2016</a:t>
            </a:r>
          </a:p>
          <a:p>
            <a:pPr eaLnBrk="1" hangingPunct="1">
              <a:lnSpc>
                <a:spcPct val="90000"/>
              </a:lnSpc>
              <a:spcBef>
                <a:spcPct val="20000"/>
              </a:spcBef>
              <a:defRPr/>
            </a:pPr>
            <a:r>
              <a:rPr lang="en-US" altLang="ja-JP" sz="1333" dirty="0" smtClean="0">
                <a:latin typeface="Segoe UI" panose="020B0502040204020203" pitchFamily="34" charset="0"/>
              </a:rPr>
              <a:t> </a:t>
            </a:r>
          </a:p>
          <a:p>
            <a:pPr eaLnBrk="1" hangingPunct="1">
              <a:lnSpc>
                <a:spcPct val="90000"/>
              </a:lnSpc>
              <a:spcBef>
                <a:spcPct val="20000"/>
              </a:spcBef>
              <a:defRPr/>
            </a:pPr>
            <a:r>
              <a:rPr lang="en-US" altLang="ja-JP" sz="1333" dirty="0" smtClean="0">
                <a:latin typeface="Segoe UI" panose="020B0502040204020203" pitchFamily="34" charset="0"/>
              </a:rPr>
              <a:t>IBM Global Services</a:t>
            </a:r>
          </a:p>
          <a:p>
            <a:pPr eaLnBrk="1" hangingPunct="1">
              <a:lnSpc>
                <a:spcPct val="90000"/>
              </a:lnSpc>
              <a:spcBef>
                <a:spcPct val="20000"/>
              </a:spcBef>
              <a:defRPr/>
            </a:pPr>
            <a:r>
              <a:rPr lang="en-US" altLang="ja-JP" sz="1333" dirty="0" smtClean="0">
                <a:latin typeface="Segoe UI" panose="020B0502040204020203" pitchFamily="34" charset="0"/>
              </a:rPr>
              <a:t>Route 100</a:t>
            </a:r>
          </a:p>
          <a:p>
            <a:pPr eaLnBrk="1" hangingPunct="1">
              <a:lnSpc>
                <a:spcPct val="90000"/>
              </a:lnSpc>
              <a:spcBef>
                <a:spcPct val="20000"/>
              </a:spcBef>
              <a:defRPr/>
            </a:pPr>
            <a:r>
              <a:rPr lang="en-US" altLang="ja-JP" sz="1333" dirty="0" smtClean="0">
                <a:latin typeface="Segoe UI" panose="020B0502040204020203" pitchFamily="34" charset="0"/>
              </a:rPr>
              <a:t>Somers, NY 10589 U.S.A.</a:t>
            </a:r>
          </a:p>
          <a:p>
            <a:pPr eaLnBrk="1" hangingPunct="1">
              <a:lnSpc>
                <a:spcPct val="90000"/>
              </a:lnSpc>
              <a:spcBef>
                <a:spcPct val="20000"/>
              </a:spcBef>
              <a:defRPr/>
            </a:pPr>
            <a:r>
              <a:rPr lang="en-US" altLang="ja-JP" sz="1333" dirty="0" smtClean="0">
                <a:latin typeface="Segoe UI" panose="020B0502040204020203" pitchFamily="34" charset="0"/>
              </a:rPr>
              <a:t> </a:t>
            </a:r>
          </a:p>
          <a:p>
            <a:pPr eaLnBrk="1" hangingPunct="1">
              <a:lnSpc>
                <a:spcPct val="90000"/>
              </a:lnSpc>
              <a:spcBef>
                <a:spcPct val="20000"/>
              </a:spcBef>
              <a:defRPr/>
            </a:pPr>
            <a:r>
              <a:rPr lang="en-US" altLang="ja-JP" sz="1333" dirty="0" smtClean="0">
                <a:latin typeface="Segoe UI" panose="020B0502040204020203" pitchFamily="34" charset="0"/>
              </a:rPr>
              <a:t>Produced in the United States of America</a:t>
            </a:r>
          </a:p>
          <a:p>
            <a:pPr eaLnBrk="1" hangingPunct="1">
              <a:lnSpc>
                <a:spcPct val="90000"/>
              </a:lnSpc>
              <a:spcBef>
                <a:spcPct val="20000"/>
              </a:spcBef>
              <a:defRPr/>
            </a:pPr>
            <a:r>
              <a:rPr lang="en-US" altLang="ja-JP" sz="1333" dirty="0" smtClean="0">
                <a:latin typeface="Segoe UI" panose="020B0502040204020203" pitchFamily="34" charset="0"/>
              </a:rPr>
              <a:t>May 2014</a:t>
            </a:r>
          </a:p>
          <a:p>
            <a:pPr eaLnBrk="1" hangingPunct="1">
              <a:lnSpc>
                <a:spcPct val="90000"/>
              </a:lnSpc>
              <a:spcBef>
                <a:spcPct val="20000"/>
              </a:spcBef>
              <a:defRPr/>
            </a:pPr>
            <a:r>
              <a:rPr lang="en-US" altLang="ja-JP" sz="1333" dirty="0" smtClean="0">
                <a:latin typeface="Segoe UI" panose="020B0502040204020203" pitchFamily="34" charset="0"/>
              </a:rPr>
              <a:t>IBM, the IBM logo and ibm.com are trademarks of International Business Machines Corporation in the United States, other countries or both. If these and other IBM trademarked terms are marked on their first occurrence in this information with a trademark symbol (® or TM), these symbols indicate U.S. registered or common law trademarks owned by IBM at the time this information was published. Such trademarks may also be registered or common law trademarks in other countries. Other product, company or service names may be trademarks or service marks of others. A current list of IBM trademarks is available on the web at "Copyright and trademark information" at ibm.com/legal/copytrade.shtml</a:t>
            </a:r>
          </a:p>
          <a:p>
            <a:pPr eaLnBrk="1" hangingPunct="1">
              <a:lnSpc>
                <a:spcPct val="90000"/>
              </a:lnSpc>
              <a:spcBef>
                <a:spcPct val="20000"/>
              </a:spcBef>
              <a:defRPr/>
            </a:pPr>
            <a:r>
              <a:rPr lang="en-US" altLang="ja-JP" sz="1333" dirty="0" smtClean="0">
                <a:latin typeface="Segoe UI" panose="020B0502040204020203" pitchFamily="34" charset="0"/>
              </a:rPr>
              <a:t>This document is current as of the initial date of publication and may be changed by IBM at any time. Not all offerings are available in every country in which IBM operates. </a:t>
            </a:r>
          </a:p>
          <a:p>
            <a:pPr eaLnBrk="1" hangingPunct="1">
              <a:lnSpc>
                <a:spcPct val="90000"/>
              </a:lnSpc>
              <a:spcBef>
                <a:spcPct val="20000"/>
              </a:spcBef>
              <a:defRPr/>
            </a:pPr>
            <a:r>
              <a:rPr lang="en-US" altLang="ja-JP" sz="1333" dirty="0" smtClean="0">
                <a:latin typeface="Segoe UI" panose="020B0502040204020203" pitchFamily="34" charset="0"/>
              </a:rPr>
              <a:t> </a:t>
            </a:r>
          </a:p>
          <a:p>
            <a:pPr eaLnBrk="1" hangingPunct="1">
              <a:lnSpc>
                <a:spcPct val="90000"/>
              </a:lnSpc>
              <a:spcBef>
                <a:spcPct val="20000"/>
              </a:spcBef>
              <a:defRPr/>
            </a:pPr>
            <a:r>
              <a:rPr lang="en-US" altLang="ja-JP" sz="1333" dirty="0" smtClean="0">
                <a:latin typeface="Segoe UI" panose="020B0502040204020203" pitchFamily="34" charset="0"/>
              </a:rPr>
              <a:t>The performance data discussed herein is presented as derived under specific operating conditions. Actual results may vary. It is the user’s responsibility to evaluate and verify the operation of any other products or programs with IBM products and programs. THE INFORMATION IN THIS DOCUMENT IS PROVIDED “AS IS” WITHOUT ANY WARRANTY, EXPRESS OR IMPLIED, INCLUDING WITHOUT ANY WARRANTIES OF MERCHANTABILITY, FITNESS FOR A PARTICULAR PURPOSE AND ANY WARRANTY OR CONDITION OF NON-INFRINGEMENT. IBM products are warranted according to the terms and conditions of the agreements under which they are provided.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資料</a:t>
            </a:r>
            <a:endParaRPr kumimoji="1" lang="ja-JP" altLang="en-US" dirty="0"/>
          </a:p>
        </p:txBody>
      </p:sp>
      <p:sp>
        <p:nvSpPr>
          <p:cNvPr id="3" name="テキスト プレースホルダー 2"/>
          <p:cNvSpPr>
            <a:spLocks noGrp="1"/>
          </p:cNvSpPr>
          <p:nvPr>
            <p:ph type="body" sz="quarter" idx="10"/>
          </p:nvPr>
        </p:nvSpPr>
        <p:spPr>
          <a:xfrm>
            <a:off x="488473" y="1499606"/>
            <a:ext cx="11342379" cy="3014639"/>
          </a:xfrm>
        </p:spPr>
        <p:txBody>
          <a:bodyPr/>
          <a:lstStyle/>
          <a:p>
            <a:r>
              <a:rPr kumimoji="1" lang="en-US" altLang="ja-JP" dirty="0" err="1">
                <a:latin typeface="Meiryo" charset="-128"/>
                <a:ea typeface="Meiryo" charset="-128"/>
                <a:cs typeface="Meiryo" charset="-128"/>
              </a:rPr>
              <a:t>SoftLayer</a:t>
            </a:r>
            <a:r>
              <a:rPr kumimoji="1" lang="ja-JP" altLang="en-US" dirty="0">
                <a:latin typeface="Meiryo" charset="-128"/>
                <a:ea typeface="Meiryo" charset="-128"/>
                <a:cs typeface="Meiryo" charset="-128"/>
              </a:rPr>
              <a:t>のご紹介</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2"/>
              </a:rPr>
              <a:t>https://</a:t>
            </a:r>
            <a:r>
              <a:rPr kumimoji="1" lang="en-US" altLang="ja-JP" dirty="0" smtClean="0">
                <a:latin typeface="Meiryo" charset="-128"/>
                <a:ea typeface="Meiryo" charset="-128"/>
                <a:cs typeface="Meiryo" charset="-128"/>
                <a:hlinkClick r:id="rId2"/>
              </a:rPr>
              <a:t>ibm.box.com/slhandson11</a:t>
            </a:r>
            <a:endParaRPr kumimoji="1" lang="en-US" altLang="ja-JP"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サーバー編</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3"/>
              </a:rPr>
              <a:t>https://</a:t>
            </a:r>
            <a:r>
              <a:rPr kumimoji="1" lang="en-US" altLang="ja-JP" dirty="0" smtClean="0">
                <a:latin typeface="Meiryo" charset="-128"/>
                <a:ea typeface="Meiryo" charset="-128"/>
                <a:cs typeface="Meiryo" charset="-128"/>
                <a:hlinkClick r:id="rId3"/>
              </a:rPr>
              <a:t>ibm.box.com/slhandson12</a:t>
            </a:r>
            <a:r>
              <a:rPr kumimoji="1" lang="en-US" altLang="ja-JP" dirty="0">
                <a:latin typeface="Meiryo" charset="-128"/>
                <a:ea typeface="Meiryo" charset="-128"/>
                <a:cs typeface="Meiryo" charset="-128"/>
                <a:hlinkClick r:id="rId3"/>
              </a:rPr>
              <a:t> </a:t>
            </a:r>
            <a:endParaRPr kumimoji="1" lang="en-US" altLang="ja-JP" dirty="0" smtClean="0">
              <a:latin typeface="Meiryo" charset="-128"/>
              <a:ea typeface="Meiryo" charset="-128"/>
              <a:cs typeface="Meiryo" charset="-128"/>
              <a:hlinkClick r:id="rId3"/>
            </a:endParaRPr>
          </a:p>
          <a:p>
            <a:r>
              <a:rPr kumimoji="1" lang="en-US" altLang="ja-JP" dirty="0" err="1" smtClean="0">
                <a:latin typeface="Meiryo" charset="-128"/>
                <a:ea typeface="Meiryo" charset="-128"/>
                <a:cs typeface="Meiryo" charset="-128"/>
              </a:rPr>
              <a:t>SoftLayer</a:t>
            </a:r>
            <a:r>
              <a:rPr kumimoji="1" lang="ja-JP" altLang="en-US" dirty="0" smtClean="0">
                <a:latin typeface="Meiryo" charset="-128"/>
                <a:ea typeface="Meiryo" charset="-128"/>
                <a:cs typeface="Meiryo" charset="-128"/>
              </a:rPr>
              <a:t>システム</a:t>
            </a:r>
            <a:r>
              <a:rPr kumimoji="1" lang="ja-JP" altLang="en-US" dirty="0">
                <a:latin typeface="Meiryo" charset="-128"/>
                <a:ea typeface="Meiryo" charset="-128"/>
                <a:cs typeface="Meiryo" charset="-128"/>
              </a:rPr>
              <a:t>構築概説</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4"/>
              </a:rPr>
              <a:t>https://</a:t>
            </a:r>
            <a:r>
              <a:rPr kumimoji="1" lang="en-US" altLang="ja-JP" dirty="0" smtClean="0">
                <a:latin typeface="Meiryo" charset="-128"/>
                <a:ea typeface="Meiryo" charset="-128"/>
                <a:cs typeface="Meiryo" charset="-128"/>
                <a:hlinkClick r:id="rId4"/>
              </a:rPr>
              <a:t>ibm.box.com/slhandson21</a:t>
            </a:r>
            <a:endParaRPr kumimoji="1" lang="en-US" altLang="ja-JP"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ストレージ編</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5"/>
              </a:rPr>
              <a:t>https://</a:t>
            </a:r>
            <a:r>
              <a:rPr kumimoji="1" lang="en-US" altLang="ja-JP" dirty="0" smtClean="0">
                <a:latin typeface="Meiryo" charset="-128"/>
                <a:ea typeface="Meiryo" charset="-128"/>
                <a:cs typeface="Meiryo" charset="-128"/>
                <a:hlinkClick r:id="rId5"/>
              </a:rPr>
              <a:t>ibm.box.com/slhandson22</a:t>
            </a:r>
            <a:endParaRPr kumimoji="1" lang="en-US" altLang="ja-JP"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ネットワーク編</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6"/>
              </a:rPr>
              <a:t>https://</a:t>
            </a:r>
            <a:r>
              <a:rPr kumimoji="1" lang="en-US" altLang="ja-JP" dirty="0" smtClean="0">
                <a:latin typeface="Meiryo" charset="-128"/>
                <a:ea typeface="Meiryo" charset="-128"/>
                <a:cs typeface="Meiryo" charset="-128"/>
                <a:hlinkClick r:id="rId6"/>
              </a:rPr>
              <a:t>ibm.box.com/slhandson32</a:t>
            </a:r>
            <a:endParaRPr kumimoji="1" lang="en-US" altLang="ja-JP" dirty="0" smtClean="0">
              <a:latin typeface="Meiryo" charset="-128"/>
              <a:ea typeface="Meiryo" charset="-128"/>
              <a:cs typeface="Meiryo" charset="-128"/>
            </a:endParaRPr>
          </a:p>
          <a:p>
            <a:r>
              <a:rPr kumimoji="1" lang="en-US" altLang="ja-JP" dirty="0" err="1" smtClean="0">
                <a:latin typeface="Meiryo" charset="-128"/>
                <a:ea typeface="Meiryo" charset="-128"/>
                <a:cs typeface="Meiryo" charset="-128"/>
              </a:rPr>
              <a:t>Wordpress</a:t>
            </a:r>
            <a:r>
              <a:rPr kumimoji="1" lang="ja-JP" altLang="en-US" dirty="0">
                <a:latin typeface="Meiryo" charset="-128"/>
                <a:ea typeface="Meiryo" charset="-128"/>
                <a:cs typeface="Meiryo" charset="-128"/>
              </a:rPr>
              <a:t>編</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7"/>
              </a:rPr>
              <a:t>https://</a:t>
            </a:r>
            <a:r>
              <a:rPr kumimoji="1" lang="en-US" altLang="ja-JP" dirty="0" smtClean="0">
                <a:latin typeface="Meiryo" charset="-128"/>
                <a:ea typeface="Meiryo" charset="-128"/>
                <a:cs typeface="Meiryo" charset="-128"/>
                <a:hlinkClick r:id="rId7"/>
              </a:rPr>
              <a:t>ibm.box.com/slhandson42</a:t>
            </a:r>
            <a:endParaRPr kumimoji="1" lang="en-US" altLang="ja-JP" dirty="0" smtClean="0">
              <a:latin typeface="Meiryo" charset="-128"/>
              <a:ea typeface="Meiryo" charset="-128"/>
              <a:cs typeface="Meiryo" charset="-128"/>
            </a:endParaRPr>
          </a:p>
        </p:txBody>
      </p:sp>
      <p:sp>
        <p:nvSpPr>
          <p:cNvPr id="4" name="正方形/長方形 3"/>
          <p:cNvSpPr/>
          <p:nvPr/>
        </p:nvSpPr>
        <p:spPr>
          <a:xfrm>
            <a:off x="7680054" y="548641"/>
            <a:ext cx="4103688" cy="461665"/>
          </a:xfrm>
          <a:prstGeom prst="rect">
            <a:avLst/>
          </a:prstGeom>
        </p:spPr>
        <p:txBody>
          <a:bodyPr wrap="none">
            <a:spAutoFit/>
          </a:bodyPr>
          <a:lstStyle/>
          <a:p>
            <a:r>
              <a:rPr lang="en-US" altLang="ja-JP" sz="2400" b="1" dirty="0" err="1">
                <a:solidFill>
                  <a:srgbClr val="009EE2"/>
                </a:solidFill>
                <a:latin typeface="Meiryo" charset="-128"/>
                <a:ea typeface="Meiryo" charset="-128"/>
                <a:cs typeface="Meiryo" charset="-128"/>
              </a:rPr>
              <a:t>WiFi</a:t>
            </a:r>
            <a:r>
              <a:rPr lang="en-US" altLang="ja-JP" sz="2400" b="1" dirty="0">
                <a:solidFill>
                  <a:srgbClr val="009EE2"/>
                </a:solidFill>
                <a:latin typeface="Meiryo" charset="-128"/>
                <a:ea typeface="Meiryo" charset="-128"/>
                <a:cs typeface="Meiryo" charset="-128"/>
              </a:rPr>
              <a:t> SSID: IBMVISITOR</a:t>
            </a:r>
            <a:endParaRPr lang="ja-JP" altLang="en-US" sz="2400" b="1" dirty="0">
              <a:solidFill>
                <a:srgbClr val="009EE2"/>
              </a:solidFill>
            </a:endParaRPr>
          </a:p>
        </p:txBody>
      </p:sp>
    </p:spTree>
    <p:extLst>
      <p:ext uri="{BB962C8B-B14F-4D97-AF65-F5344CB8AC3E}">
        <p14:creationId xmlns:p14="http://schemas.microsoft.com/office/powerpoint/2010/main" val="164552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8"/>
          <p:cNvSpPr>
            <a:spLocks noGrp="1" noChangeArrowheads="1"/>
          </p:cNvSpPr>
          <p:nvPr>
            <p:ph type="title"/>
          </p:nvPr>
        </p:nvSpPr>
        <p:spPr/>
        <p:txBody>
          <a:bodyPr/>
          <a:lstStyle/>
          <a:p>
            <a:pPr eaLnBrk="1" hangingPunct="1"/>
            <a:r>
              <a:rPr lang="en-US" altLang="ja-JP" smtClean="0"/>
              <a:t>SoftLayer</a:t>
            </a:r>
            <a:r>
              <a:rPr lang="ja-JP" altLang="en-US" smtClean="0"/>
              <a:t>上でのシステム構築</a:t>
            </a:r>
          </a:p>
        </p:txBody>
      </p:sp>
      <p:sp>
        <p:nvSpPr>
          <p:cNvPr id="17411" name="Rectangle 49"/>
          <p:cNvSpPr>
            <a:spLocks noGrp="1" noChangeArrowheads="1"/>
          </p:cNvSpPr>
          <p:nvPr>
            <p:ph type="body" sz="quarter" idx="10"/>
          </p:nvPr>
        </p:nvSpPr>
        <p:spPr>
          <a:xfrm>
            <a:off x="485550" y="1498600"/>
            <a:ext cx="11348288" cy="3152017"/>
          </a:xfrm>
        </p:spPr>
        <p:txBody>
          <a:bodyPr/>
          <a:lstStyle/>
          <a:p>
            <a:pPr eaLnBrk="1" hangingPunct="1">
              <a:lnSpc>
                <a:spcPct val="90000"/>
              </a:lnSpc>
              <a:defRPr/>
            </a:pPr>
            <a:r>
              <a:rPr lang="ja-JP" altLang="en-US" sz="3200" dirty="0" smtClean="0">
                <a:latin typeface="Meiryo" charset="-128"/>
                <a:ea typeface="Meiryo" charset="-128"/>
                <a:cs typeface="Meiryo" charset="-128"/>
              </a:rPr>
              <a:t>オンラインショッピングの</a:t>
            </a:r>
            <a:r>
              <a:rPr lang="en-US" altLang="ja-JP" sz="3200" dirty="0" smtClean="0">
                <a:latin typeface="Meiryo" charset="-128"/>
                <a:ea typeface="Meiryo" charset="-128"/>
                <a:cs typeface="Meiryo" charset="-128"/>
              </a:rPr>
              <a:t>Web</a:t>
            </a:r>
            <a:r>
              <a:rPr lang="ja-JP" altLang="en-US" sz="3200" dirty="0" smtClean="0">
                <a:latin typeface="Meiryo" charset="-128"/>
                <a:ea typeface="Meiryo" charset="-128"/>
                <a:cs typeface="Meiryo" charset="-128"/>
              </a:rPr>
              <a:t>アプリケーション</a:t>
            </a:r>
          </a:p>
          <a:p>
            <a:pPr lvl="1" eaLnBrk="1" hangingPunct="1">
              <a:lnSpc>
                <a:spcPct val="90000"/>
              </a:lnSpc>
              <a:defRPr/>
            </a:pPr>
            <a:r>
              <a:rPr lang="ja-JP" altLang="en-US" sz="2667" dirty="0" smtClean="0">
                <a:latin typeface="Meiryo" charset="-128"/>
                <a:ea typeface="Meiryo" charset="-128"/>
                <a:cs typeface="Meiryo" charset="-128"/>
              </a:rPr>
              <a:t>エンドユーザーはインターネットから接続</a:t>
            </a:r>
          </a:p>
          <a:p>
            <a:pPr lvl="1" eaLnBrk="1" hangingPunct="1">
              <a:lnSpc>
                <a:spcPct val="90000"/>
              </a:lnSpc>
              <a:defRPr/>
            </a:pPr>
            <a:r>
              <a:rPr lang="ja-JP" altLang="en-US" sz="2667" dirty="0" smtClean="0">
                <a:latin typeface="Meiryo" charset="-128"/>
                <a:ea typeface="Meiryo" charset="-128"/>
                <a:cs typeface="Meiryo" charset="-128"/>
              </a:rPr>
              <a:t>管理用途でセキュア接続</a:t>
            </a:r>
          </a:p>
          <a:p>
            <a:pPr lvl="1" eaLnBrk="1" hangingPunct="1">
              <a:lnSpc>
                <a:spcPct val="90000"/>
              </a:lnSpc>
              <a:defRPr/>
            </a:pPr>
            <a:r>
              <a:rPr lang="en-US" altLang="ja-JP" sz="2667" dirty="0" smtClean="0">
                <a:latin typeface="Meiryo" charset="-128"/>
                <a:ea typeface="Meiryo" charset="-128"/>
                <a:cs typeface="Meiryo" charset="-128"/>
              </a:rPr>
              <a:t>DB</a:t>
            </a:r>
            <a:r>
              <a:rPr lang="ja-JP" altLang="en-US" sz="2667" dirty="0" smtClean="0">
                <a:latin typeface="Meiryo" charset="-128"/>
                <a:ea typeface="Meiryo" charset="-128"/>
                <a:cs typeface="Meiryo" charset="-128"/>
              </a:rPr>
              <a:t>サーバーはパフォーマンスが必要（物理サーバ）</a:t>
            </a:r>
          </a:p>
          <a:p>
            <a:pPr lvl="1" eaLnBrk="1" hangingPunct="1">
              <a:lnSpc>
                <a:spcPct val="90000"/>
              </a:lnSpc>
              <a:defRPr/>
            </a:pPr>
            <a:r>
              <a:rPr lang="ja-JP" altLang="en-US" sz="2667" dirty="0" smtClean="0">
                <a:latin typeface="Meiryo" charset="-128"/>
                <a:ea typeface="Meiryo" charset="-128"/>
                <a:cs typeface="Meiryo" charset="-128"/>
              </a:rPr>
              <a:t>負荷分散対策としてロードバランサーの設置</a:t>
            </a:r>
          </a:p>
          <a:p>
            <a:pPr lvl="1" eaLnBrk="1" hangingPunct="1">
              <a:lnSpc>
                <a:spcPct val="90000"/>
              </a:lnSpc>
              <a:defRPr/>
            </a:pPr>
            <a:r>
              <a:rPr lang="ja-JP" altLang="en-US" sz="2667" dirty="0" smtClean="0">
                <a:latin typeface="Meiryo" charset="-128"/>
                <a:ea typeface="Meiryo" charset="-128"/>
                <a:cs typeface="Meiryo" charset="-128"/>
              </a:rPr>
              <a:t>ファイアウォールでセキュリティ対策</a:t>
            </a:r>
          </a:p>
          <a:p>
            <a:pPr lvl="1" eaLnBrk="1" hangingPunct="1">
              <a:lnSpc>
                <a:spcPct val="90000"/>
              </a:lnSpc>
              <a:defRPr/>
            </a:pPr>
            <a:endParaRPr lang="ja-JP" altLang="en-US" sz="2667" dirty="0" smtClean="0">
              <a:latin typeface="Meiryo" charset="-128"/>
              <a:ea typeface="Meiryo" charset="-128"/>
              <a:cs typeface="Meiryo"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698" name="AutoShape 17"/>
          <p:cNvCxnSpPr>
            <a:cxnSpLocks noChangeShapeType="1"/>
          </p:cNvCxnSpPr>
          <p:nvPr/>
        </p:nvCxnSpPr>
        <p:spPr bwMode="auto">
          <a:xfrm flipH="1" flipV="1">
            <a:off x="2298700" y="2424113"/>
            <a:ext cx="2451100" cy="154305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9699" name="AutoShape 17"/>
          <p:cNvCxnSpPr>
            <a:cxnSpLocks noChangeShapeType="1"/>
          </p:cNvCxnSpPr>
          <p:nvPr/>
        </p:nvCxnSpPr>
        <p:spPr bwMode="auto">
          <a:xfrm flipH="1">
            <a:off x="2433638" y="5232400"/>
            <a:ext cx="2400300"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sp>
        <p:nvSpPr>
          <p:cNvPr id="343043" name="Rectangle 3"/>
          <p:cNvSpPr>
            <a:spLocks noChangeArrowheads="1"/>
          </p:cNvSpPr>
          <p:nvPr/>
        </p:nvSpPr>
        <p:spPr bwMode="auto">
          <a:xfrm>
            <a:off x="4895850" y="3024188"/>
            <a:ext cx="6734175" cy="3173412"/>
          </a:xfrm>
          <a:prstGeom prst="rect">
            <a:avLst/>
          </a:prstGeom>
          <a:solidFill>
            <a:srgbClr val="C3DCF5"/>
          </a:solidFill>
          <a:ln w="38100">
            <a:solidFill>
              <a:schemeClr val="tx1"/>
            </a:solidFill>
            <a:miter lim="800000"/>
            <a:headEnd/>
            <a:tailEnd/>
          </a:ln>
          <a:effectLst/>
          <a:extLst/>
        </p:spPr>
        <p:txBody>
          <a:bodyPr anchor="ct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ctr" defTabSz="1219170" eaLnBrk="1" hangingPunct="1">
              <a:lnSpc>
                <a:spcPct val="90000"/>
              </a:lnSpc>
              <a:spcBef>
                <a:spcPct val="20000"/>
              </a:spcBef>
              <a:buFontTx/>
              <a:buChar char="•"/>
              <a:defRPr/>
            </a:pPr>
            <a:endParaRPr kumimoji="0" lang="ja-JP" altLang="en-US" sz="2400">
              <a:latin typeface="Segoe UI" panose="020B0502040204020203" pitchFamily="34" charset="0"/>
              <a:ea typeface="メイリオ" panose="020B0604030504040204" pitchFamily="50" charset="-128"/>
              <a:cs typeface="Arial" panose="020B0604020202020204" pitchFamily="34" charset="0"/>
            </a:endParaRPr>
          </a:p>
        </p:txBody>
      </p:sp>
      <p:cxnSp>
        <p:nvCxnSpPr>
          <p:cNvPr id="29701" name="AutoShape 17"/>
          <p:cNvCxnSpPr>
            <a:cxnSpLocks noChangeShapeType="1"/>
          </p:cNvCxnSpPr>
          <p:nvPr/>
        </p:nvCxnSpPr>
        <p:spPr bwMode="auto">
          <a:xfrm flipH="1">
            <a:off x="5722938" y="4368800"/>
            <a:ext cx="938212"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sp>
        <p:nvSpPr>
          <p:cNvPr id="18438" name="Text Box 8"/>
          <p:cNvSpPr txBox="1">
            <a:spLocks noChangeArrowheads="1"/>
          </p:cNvSpPr>
          <p:nvPr/>
        </p:nvSpPr>
        <p:spPr bwMode="auto">
          <a:xfrm>
            <a:off x="7585075" y="5700713"/>
            <a:ext cx="119856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en-US" altLang="ja-JP" sz="1867" smtClean="0">
                <a:ea typeface="Meiryo UI" panose="020B0604030504040204" pitchFamily="50" charset="-128"/>
                <a:cs typeface="Meiryo UI" panose="020B0604030504040204" pitchFamily="50" charset="-128"/>
              </a:rPr>
              <a:t>Web/App</a:t>
            </a:r>
          </a:p>
        </p:txBody>
      </p:sp>
      <p:sp>
        <p:nvSpPr>
          <p:cNvPr id="29703" name="AutoShape 9"/>
          <p:cNvSpPr>
            <a:spLocks noChangeArrowheads="1"/>
          </p:cNvSpPr>
          <p:nvPr/>
        </p:nvSpPr>
        <p:spPr bwMode="auto">
          <a:xfrm>
            <a:off x="10383838" y="4049713"/>
            <a:ext cx="806450" cy="720725"/>
          </a:xfrm>
          <a:prstGeom prst="can">
            <a:avLst>
              <a:gd name="adj" fmla="val 91134"/>
            </a:avLst>
          </a:prstGeom>
          <a:solidFill>
            <a:schemeClr val="tx1"/>
          </a:solidFill>
          <a:ln w="28575">
            <a:solidFill>
              <a:schemeClr val="bg1"/>
            </a:solidFill>
            <a:round/>
            <a:headEnd/>
            <a:tailEnd/>
          </a:ln>
        </p:spPr>
        <p:txBody>
          <a:bodyPr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2400">
              <a:cs typeface="Arial" panose="020B0604020202020204" pitchFamily="34" charset="0"/>
            </a:endParaRPr>
          </a:p>
        </p:txBody>
      </p:sp>
      <p:sp>
        <p:nvSpPr>
          <p:cNvPr id="18440" name="Text Box 33"/>
          <p:cNvSpPr txBox="1">
            <a:spLocks noChangeArrowheads="1"/>
          </p:cNvSpPr>
          <p:nvPr/>
        </p:nvSpPr>
        <p:spPr bwMode="auto">
          <a:xfrm>
            <a:off x="10518775" y="4826000"/>
            <a:ext cx="6318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en-US" altLang="ja-JP" sz="1867" smtClean="0">
                <a:ea typeface="Meiryo UI" panose="020B0604030504040204" pitchFamily="50" charset="-128"/>
                <a:cs typeface="Meiryo UI" panose="020B0604030504040204" pitchFamily="50" charset="-128"/>
              </a:rPr>
              <a:t>Disk</a:t>
            </a:r>
          </a:p>
        </p:txBody>
      </p:sp>
      <p:sp>
        <p:nvSpPr>
          <p:cNvPr id="18441" name="TextBox 43"/>
          <p:cNvSpPr txBox="1">
            <a:spLocks noChangeArrowheads="1"/>
          </p:cNvSpPr>
          <p:nvPr/>
        </p:nvSpPr>
        <p:spPr bwMode="auto">
          <a:xfrm>
            <a:off x="6408738" y="4706938"/>
            <a:ext cx="12128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5613">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defTabSz="455613">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defTabSz="455613">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defTabSz="455613">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defTabSz="455613">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defTabSz="455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defTabSz="455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defTabSz="455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defTabSz="455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eaLnBrk="1" hangingPunct="1">
              <a:lnSpc>
                <a:spcPct val="90000"/>
              </a:lnSpc>
              <a:spcBef>
                <a:spcPct val="0"/>
              </a:spcBef>
              <a:buFontTx/>
              <a:buNone/>
              <a:defRPr/>
            </a:pPr>
            <a:r>
              <a:rPr kumimoji="0" lang="en-US" altLang="ja-JP" sz="1867" smtClean="0">
                <a:cs typeface="Arial" panose="020B0604020202020204" pitchFamily="34" charset="0"/>
              </a:rPr>
              <a:t>Load</a:t>
            </a:r>
          </a:p>
          <a:p>
            <a:pPr algn="ctr" eaLnBrk="1" hangingPunct="1">
              <a:lnSpc>
                <a:spcPct val="90000"/>
              </a:lnSpc>
              <a:spcBef>
                <a:spcPct val="0"/>
              </a:spcBef>
              <a:buFontTx/>
              <a:buNone/>
              <a:defRPr/>
            </a:pPr>
            <a:r>
              <a:rPr kumimoji="0" lang="en-US" altLang="ja-JP" sz="1867" smtClean="0">
                <a:cs typeface="Arial" panose="020B0604020202020204" pitchFamily="34" charset="0"/>
              </a:rPr>
              <a:t>Balancer</a:t>
            </a:r>
          </a:p>
        </p:txBody>
      </p:sp>
      <p:sp>
        <p:nvSpPr>
          <p:cNvPr id="18442" name="TextBox 43"/>
          <p:cNvSpPr txBox="1">
            <a:spLocks noChangeArrowheads="1"/>
          </p:cNvSpPr>
          <p:nvPr/>
        </p:nvSpPr>
        <p:spPr bwMode="auto">
          <a:xfrm>
            <a:off x="5191125" y="4786313"/>
            <a:ext cx="116522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5613">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defTabSz="455613">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defTabSz="455613">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defTabSz="455613">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defTabSz="455613">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defTabSz="455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defTabSz="455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defTabSz="455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defTabSz="455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eaLnBrk="1" hangingPunct="1">
              <a:lnSpc>
                <a:spcPct val="90000"/>
              </a:lnSpc>
              <a:spcBef>
                <a:spcPct val="0"/>
              </a:spcBef>
              <a:buFontTx/>
              <a:buNone/>
              <a:defRPr/>
            </a:pPr>
            <a:r>
              <a:rPr kumimoji="0" lang="en-US" altLang="ja-JP" sz="1867" smtClean="0">
                <a:cs typeface="Arial" panose="020B0604020202020204" pitchFamily="34" charset="0"/>
              </a:rPr>
              <a:t>Firewall</a:t>
            </a:r>
          </a:p>
        </p:txBody>
      </p:sp>
      <p:cxnSp>
        <p:nvCxnSpPr>
          <p:cNvPr id="29707" name="AutoShape 17"/>
          <p:cNvCxnSpPr>
            <a:cxnSpLocks noChangeShapeType="1"/>
          </p:cNvCxnSpPr>
          <p:nvPr/>
        </p:nvCxnSpPr>
        <p:spPr bwMode="auto">
          <a:xfrm flipH="1">
            <a:off x="8280400" y="3983038"/>
            <a:ext cx="9366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cxnSp>
      <p:cxnSp>
        <p:nvCxnSpPr>
          <p:cNvPr id="29708" name="AutoShape 17"/>
          <p:cNvCxnSpPr>
            <a:cxnSpLocks noChangeShapeType="1"/>
          </p:cNvCxnSpPr>
          <p:nvPr/>
        </p:nvCxnSpPr>
        <p:spPr bwMode="auto">
          <a:xfrm flipH="1">
            <a:off x="8328025" y="4014788"/>
            <a:ext cx="906463" cy="108585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9709" name="AutoShape 17"/>
          <p:cNvCxnSpPr>
            <a:cxnSpLocks noChangeShapeType="1"/>
          </p:cNvCxnSpPr>
          <p:nvPr/>
        </p:nvCxnSpPr>
        <p:spPr bwMode="auto">
          <a:xfrm flipH="1" flipV="1">
            <a:off x="8296275" y="3983038"/>
            <a:ext cx="952500" cy="1066800"/>
          </a:xfrm>
          <a:prstGeom prst="straightConnector1">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9710" name="AutoShape 17"/>
          <p:cNvCxnSpPr>
            <a:cxnSpLocks noChangeShapeType="1"/>
          </p:cNvCxnSpPr>
          <p:nvPr/>
        </p:nvCxnSpPr>
        <p:spPr bwMode="auto">
          <a:xfrm flipH="1">
            <a:off x="8313738" y="5084763"/>
            <a:ext cx="952500" cy="0"/>
          </a:xfrm>
          <a:prstGeom prst="straightConnector1">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9711" name="AutoShape 17"/>
          <p:cNvCxnSpPr>
            <a:cxnSpLocks noChangeShapeType="1"/>
            <a:stCxn id="29703" idx="2"/>
          </p:cNvCxnSpPr>
          <p:nvPr/>
        </p:nvCxnSpPr>
        <p:spPr bwMode="auto">
          <a:xfrm flipH="1" flipV="1">
            <a:off x="9609138" y="4000500"/>
            <a:ext cx="755650" cy="411163"/>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9712" name="AutoShape 17"/>
          <p:cNvCxnSpPr>
            <a:cxnSpLocks noChangeShapeType="1"/>
            <a:stCxn id="29703" idx="2"/>
          </p:cNvCxnSpPr>
          <p:nvPr/>
        </p:nvCxnSpPr>
        <p:spPr bwMode="auto">
          <a:xfrm flipH="1">
            <a:off x="9626600" y="4411663"/>
            <a:ext cx="738188" cy="692150"/>
          </a:xfrm>
          <a:prstGeom prst="straightConnector1">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cxnSp>
      <p:sp>
        <p:nvSpPr>
          <p:cNvPr id="18449" name="Text Box 8"/>
          <p:cNvSpPr txBox="1">
            <a:spLocks noChangeArrowheads="1"/>
          </p:cNvSpPr>
          <p:nvPr/>
        </p:nvSpPr>
        <p:spPr bwMode="auto">
          <a:xfrm>
            <a:off x="9377363" y="5703888"/>
            <a:ext cx="49053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en-US" altLang="ja-JP" sz="1867" smtClean="0">
                <a:ea typeface="Meiryo UI" panose="020B0604030504040204" pitchFamily="50" charset="-128"/>
                <a:cs typeface="Meiryo UI" panose="020B0604030504040204" pitchFamily="50" charset="-128"/>
              </a:rPr>
              <a:t>DB</a:t>
            </a:r>
          </a:p>
        </p:txBody>
      </p:sp>
      <p:sp>
        <p:nvSpPr>
          <p:cNvPr id="29714" name="Rectangle 3"/>
          <p:cNvSpPr>
            <a:spLocks noChangeArrowheads="1"/>
          </p:cNvSpPr>
          <p:nvPr/>
        </p:nvSpPr>
        <p:spPr bwMode="auto">
          <a:xfrm>
            <a:off x="571500" y="4157663"/>
            <a:ext cx="1811338" cy="1931987"/>
          </a:xfrm>
          <a:prstGeom prst="rect">
            <a:avLst/>
          </a:prstGeom>
          <a:solidFill>
            <a:srgbClr val="C3DCF5"/>
          </a:solidFill>
          <a:ln w="38100">
            <a:solidFill>
              <a:schemeClr val="tx1"/>
            </a:solidFill>
            <a:miter lim="800000"/>
            <a:headEnd/>
            <a:tailEnd/>
          </a:ln>
        </p:spPr>
        <p:txBody>
          <a:bodyPr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2400">
              <a:cs typeface="Arial" panose="020B0604020202020204" pitchFamily="34" charset="0"/>
            </a:endParaRPr>
          </a:p>
        </p:txBody>
      </p:sp>
      <p:pic>
        <p:nvPicPr>
          <p:cNvPr id="29715"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988" y="4303713"/>
            <a:ext cx="639762"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2238" y="4862513"/>
            <a:ext cx="639762"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6650" y="4589463"/>
            <a:ext cx="63817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4" name="Text Box 8"/>
          <p:cNvSpPr txBox="1">
            <a:spLocks noChangeArrowheads="1"/>
          </p:cNvSpPr>
          <p:nvPr/>
        </p:nvSpPr>
        <p:spPr bwMode="auto">
          <a:xfrm>
            <a:off x="696913" y="5651500"/>
            <a:ext cx="156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ja-JP" altLang="en-US" sz="2133" smtClean="0">
                <a:ea typeface="Meiryo UI" panose="020B0604030504040204" pitchFamily="50" charset="-128"/>
                <a:cs typeface="Meiryo UI" panose="020B0604030504040204" pitchFamily="50" charset="-128"/>
              </a:rPr>
              <a:t>お客様サイト</a:t>
            </a:r>
            <a:endParaRPr lang="en-US" altLang="ja-JP" sz="2133" smtClean="0">
              <a:ea typeface="Meiryo UI" panose="020B0604030504040204" pitchFamily="50" charset="-128"/>
              <a:cs typeface="Meiryo UI" panose="020B0604030504040204" pitchFamily="50" charset="-128"/>
            </a:endParaRPr>
          </a:p>
        </p:txBody>
      </p:sp>
      <p:sp>
        <p:nvSpPr>
          <p:cNvPr id="18455" name="Oval 40"/>
          <p:cNvSpPr>
            <a:spLocks noChangeArrowheads="1"/>
          </p:cNvSpPr>
          <p:nvPr/>
        </p:nvSpPr>
        <p:spPr bwMode="auto">
          <a:xfrm>
            <a:off x="2619375" y="4811713"/>
            <a:ext cx="1876425" cy="857250"/>
          </a:xfrm>
          <a:prstGeom prst="ellipse">
            <a:avLst/>
          </a:prstGeom>
          <a:solidFill>
            <a:schemeClr val="accent1"/>
          </a:solidFill>
          <a:ln w="9525">
            <a:solidFill>
              <a:schemeClr val="bg2"/>
            </a:solidFill>
            <a:round/>
            <a:headEnd/>
            <a:tailEnd/>
          </a:ln>
        </p:spPr>
        <p:txBody>
          <a:bodyPr anchor="ctr">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ja-JP" altLang="en-US" sz="1867" smtClean="0">
                <a:solidFill>
                  <a:schemeClr val="bg1"/>
                </a:solidFill>
                <a:ea typeface="Meiryo UI" panose="020B0604030504040204" pitchFamily="50" charset="-128"/>
                <a:cs typeface="Meiryo UI" panose="020B0604030504040204" pitchFamily="50" charset="-128"/>
              </a:rPr>
              <a:t>セキュア</a:t>
            </a:r>
            <a:endParaRPr lang="en-US" altLang="ja-JP" sz="1867" smtClean="0">
              <a:solidFill>
                <a:schemeClr val="bg1"/>
              </a:solidFill>
              <a:cs typeface="Arial" panose="020B0604020202020204" pitchFamily="34" charset="0"/>
            </a:endParaRPr>
          </a:p>
          <a:p>
            <a:pPr algn="ctr" defTabSz="1219170" eaLnBrk="1" hangingPunct="1">
              <a:lnSpc>
                <a:spcPct val="90000"/>
              </a:lnSpc>
              <a:spcBef>
                <a:spcPct val="0"/>
              </a:spcBef>
              <a:buFontTx/>
              <a:buNone/>
              <a:defRPr/>
            </a:pPr>
            <a:r>
              <a:rPr lang="ja-JP" altLang="en-US" sz="1867" smtClean="0">
                <a:solidFill>
                  <a:schemeClr val="bg1"/>
                </a:solidFill>
                <a:ea typeface="Meiryo UI" panose="020B0604030504040204" pitchFamily="50" charset="-128"/>
                <a:cs typeface="Meiryo UI" panose="020B0604030504040204" pitchFamily="50" charset="-128"/>
              </a:rPr>
              <a:t>接続</a:t>
            </a:r>
            <a:endParaRPr lang="en-US" altLang="ja-JP" sz="1867" smtClean="0">
              <a:solidFill>
                <a:schemeClr val="bg1"/>
              </a:solidFill>
              <a:cs typeface="Arial" panose="020B0604020202020204" pitchFamily="34" charset="0"/>
            </a:endParaRPr>
          </a:p>
        </p:txBody>
      </p:sp>
      <p:sp>
        <p:nvSpPr>
          <p:cNvPr id="18456" name="Text Box 8"/>
          <p:cNvSpPr txBox="1">
            <a:spLocks noChangeArrowheads="1"/>
          </p:cNvSpPr>
          <p:nvPr/>
        </p:nvSpPr>
        <p:spPr bwMode="auto">
          <a:xfrm>
            <a:off x="5375275" y="3097213"/>
            <a:ext cx="24352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ja-JP" altLang="en-US" sz="2133" smtClean="0">
                <a:ea typeface="Meiryo UI" panose="020B0604030504040204" pitchFamily="50" charset="-128"/>
                <a:cs typeface="Meiryo UI" panose="020B0604030504040204" pitchFamily="50" charset="-128"/>
              </a:rPr>
              <a:t>クラウドデータセンター</a:t>
            </a:r>
            <a:endParaRPr lang="en-US" altLang="ja-JP" sz="2133" smtClean="0">
              <a:ea typeface="Meiryo UI" panose="020B0604030504040204" pitchFamily="50" charset="-128"/>
              <a:cs typeface="Meiryo UI" panose="020B0604030504040204" pitchFamily="50" charset="-128"/>
            </a:endParaRPr>
          </a:p>
        </p:txBody>
      </p:sp>
      <p:cxnSp>
        <p:nvCxnSpPr>
          <p:cNvPr id="29721" name="AutoShape 17"/>
          <p:cNvCxnSpPr>
            <a:cxnSpLocks noChangeShapeType="1"/>
          </p:cNvCxnSpPr>
          <p:nvPr/>
        </p:nvCxnSpPr>
        <p:spPr bwMode="auto">
          <a:xfrm flipH="1">
            <a:off x="7337425" y="3967163"/>
            <a:ext cx="514350" cy="3810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9722" name="AutoShape 17"/>
          <p:cNvCxnSpPr>
            <a:cxnSpLocks noChangeShapeType="1"/>
          </p:cNvCxnSpPr>
          <p:nvPr/>
        </p:nvCxnSpPr>
        <p:spPr bwMode="auto">
          <a:xfrm flipH="1" flipV="1">
            <a:off x="7337425" y="4348163"/>
            <a:ext cx="514350" cy="719137"/>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pic>
        <p:nvPicPr>
          <p:cNvPr id="29723" name="Picture 32" descr="L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1150" y="4030663"/>
            <a:ext cx="71913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4" name="Picture 41" descr="Firewa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3838" y="4046538"/>
            <a:ext cx="71913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25" name="図形グループ 2"/>
          <p:cNvGrpSpPr>
            <a:grpSpLocks/>
          </p:cNvGrpSpPr>
          <p:nvPr/>
        </p:nvGrpSpPr>
        <p:grpSpPr bwMode="auto">
          <a:xfrm>
            <a:off x="7748588" y="3511550"/>
            <a:ext cx="914400" cy="1020763"/>
            <a:chOff x="5465628" y="504718"/>
            <a:chExt cx="431800" cy="593725"/>
          </a:xfrm>
        </p:grpSpPr>
        <p:pic>
          <p:nvPicPr>
            <p:cNvPr id="29740" name="Picture 214" descr="Dedicated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5628" y="504718"/>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1" name="Picture 215" descr="NetworkCu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3578" y="796818"/>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26" name="図形グループ 1"/>
          <p:cNvGrpSpPr>
            <a:grpSpLocks/>
          </p:cNvGrpSpPr>
          <p:nvPr/>
        </p:nvGrpSpPr>
        <p:grpSpPr bwMode="auto">
          <a:xfrm>
            <a:off x="9153525" y="4605338"/>
            <a:ext cx="955675" cy="1003300"/>
            <a:chOff x="5897428" y="504718"/>
            <a:chExt cx="431800" cy="590550"/>
          </a:xfrm>
        </p:grpSpPr>
        <p:pic>
          <p:nvPicPr>
            <p:cNvPr id="29738" name="Picture 216" descr="Dedicated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97428" y="504718"/>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9" name="Picture 218" descr="DB_Tab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05378" y="796818"/>
              <a:ext cx="3238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27" name="図形グループ 49"/>
          <p:cNvGrpSpPr>
            <a:grpSpLocks/>
          </p:cNvGrpSpPr>
          <p:nvPr/>
        </p:nvGrpSpPr>
        <p:grpSpPr bwMode="auto">
          <a:xfrm>
            <a:off x="7740650" y="4614863"/>
            <a:ext cx="914400" cy="1022350"/>
            <a:chOff x="5465628" y="504718"/>
            <a:chExt cx="431800" cy="593725"/>
          </a:xfrm>
        </p:grpSpPr>
        <p:pic>
          <p:nvPicPr>
            <p:cNvPr id="29736" name="Picture 214" descr="Dedicated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5628" y="504718"/>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7" name="Picture 215" descr="NetworkCu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3578" y="796818"/>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28" name="図形グループ 54"/>
          <p:cNvGrpSpPr>
            <a:grpSpLocks/>
          </p:cNvGrpSpPr>
          <p:nvPr/>
        </p:nvGrpSpPr>
        <p:grpSpPr bwMode="auto">
          <a:xfrm>
            <a:off x="9075738" y="3503613"/>
            <a:ext cx="954087" cy="1003300"/>
            <a:chOff x="5897428" y="504718"/>
            <a:chExt cx="431800" cy="590550"/>
          </a:xfrm>
        </p:grpSpPr>
        <p:pic>
          <p:nvPicPr>
            <p:cNvPr id="29734" name="Picture 216" descr="Dedicated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97428" y="504718"/>
              <a:ext cx="319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5" name="Picture 218" descr="DB_Tab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05378" y="796818"/>
              <a:ext cx="3238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29" name="Rectangle 43"/>
          <p:cNvSpPr>
            <a:spLocks noGrp="1" noChangeArrowheads="1"/>
          </p:cNvSpPr>
          <p:nvPr>
            <p:ph type="title"/>
          </p:nvPr>
        </p:nvSpPr>
        <p:spPr/>
        <p:txBody>
          <a:bodyPr/>
          <a:lstStyle/>
          <a:p>
            <a:pPr eaLnBrk="1" hangingPunct="1"/>
            <a:r>
              <a:rPr lang="ja-JP" altLang="en-US" smtClean="0"/>
              <a:t>システム構成</a:t>
            </a:r>
          </a:p>
        </p:txBody>
      </p:sp>
      <p:pic>
        <p:nvPicPr>
          <p:cNvPr id="29730"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75" y="1820863"/>
            <a:ext cx="6397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7" name="Text Box 8"/>
          <p:cNvSpPr txBox="1">
            <a:spLocks noChangeArrowheads="1"/>
          </p:cNvSpPr>
          <p:nvPr/>
        </p:nvSpPr>
        <p:spPr bwMode="auto">
          <a:xfrm>
            <a:off x="850900" y="2627313"/>
            <a:ext cx="12207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r>
              <a:rPr lang="en-US" altLang="ja-JP" sz="2133" smtClean="0">
                <a:ea typeface="Meiryo UI" panose="020B0604030504040204" pitchFamily="50" charset="-128"/>
                <a:cs typeface="Meiryo UI" panose="020B0604030504040204" pitchFamily="50" charset="-128"/>
              </a:rPr>
              <a:t>End user</a:t>
            </a:r>
          </a:p>
        </p:txBody>
      </p:sp>
      <p:pic>
        <p:nvPicPr>
          <p:cNvPr id="2973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750" y="1625600"/>
            <a:ext cx="6381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3" name="AutoShape 10"/>
          <p:cNvSpPr>
            <a:spLocks noChangeArrowheads="1"/>
          </p:cNvSpPr>
          <p:nvPr/>
        </p:nvSpPr>
        <p:spPr bwMode="auto">
          <a:xfrm>
            <a:off x="2433638" y="2614613"/>
            <a:ext cx="2112962" cy="1055687"/>
          </a:xfrm>
          <a:prstGeom prst="cloudCallout">
            <a:avLst>
              <a:gd name="adj1" fmla="val -1403"/>
              <a:gd name="adj2" fmla="val 18940"/>
            </a:avLst>
          </a:prstGeom>
          <a:solidFill>
            <a:schemeClr val="accent1"/>
          </a:solidFill>
          <a:ln>
            <a:noFill/>
          </a:ln>
          <a:effectLst/>
          <a:extLst/>
        </p:spPr>
        <p:txBody>
          <a:bodyPr anchor="ctr" anchorCtr="1"/>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r>
              <a:rPr lang="en-US" altLang="ja-JP" sz="2400">
                <a:solidFill>
                  <a:schemeClr val="bg1"/>
                </a:solidFill>
                <a:ea typeface="Meiryo UI" panose="020B0604030504040204" pitchFamily="50" charset="-128"/>
                <a:cs typeface="Meiryo UI" panose="020B0604030504040204" pitchFamily="50" charset="-128"/>
              </a:rPr>
              <a:t>Internet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3" name="Rectangle 5"/>
          <p:cNvSpPr>
            <a:spLocks noGrp="1" noChangeArrowheads="1"/>
          </p:cNvSpPr>
          <p:nvPr>
            <p:ph type="title"/>
          </p:nvPr>
        </p:nvSpPr>
        <p:spPr/>
        <p:txBody>
          <a:bodyPr/>
          <a:lstStyle/>
          <a:p>
            <a:pPr eaLnBrk="1" hangingPunct="1"/>
            <a:r>
              <a:rPr lang="ja-JP" altLang="en-US" smtClean="0">
                <a:latin typeface="Meiryo" charset="-128"/>
                <a:ea typeface="Meiryo" charset="-128"/>
                <a:cs typeface="Meiryo" charset="-128"/>
              </a:rPr>
              <a:t>サーバー</a:t>
            </a:r>
          </a:p>
        </p:txBody>
      </p:sp>
      <p:sp>
        <p:nvSpPr>
          <p:cNvPr id="2" name="テキスト プレースホルダー 1"/>
          <p:cNvSpPr>
            <a:spLocks noGrp="1"/>
          </p:cNvSpPr>
          <p:nvPr>
            <p:ph type="body" sz="quarter" idx="10"/>
          </p:nvPr>
        </p:nvSpPr>
        <p:spPr/>
        <p:txBody>
          <a:bodyPr/>
          <a:lstStyle/>
          <a:p>
            <a:endParaRPr kumimoji="1" lang="ja-JP" altLang="en-US"/>
          </a:p>
        </p:txBody>
      </p:sp>
      <p:pic>
        <p:nvPicPr>
          <p:cNvPr id="307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942"/>
          <a:stretch>
            <a:fillRect/>
          </a:stretch>
        </p:blipFill>
        <p:spPr bwMode="auto">
          <a:xfrm>
            <a:off x="509588" y="2436813"/>
            <a:ext cx="2767012"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5"/>
          <p:cNvSpPr>
            <a:spLocks noChangeArrowheads="1"/>
          </p:cNvSpPr>
          <p:nvPr/>
        </p:nvSpPr>
        <p:spPr bwMode="auto">
          <a:xfrm>
            <a:off x="257175" y="1477963"/>
            <a:ext cx="3814763" cy="850900"/>
          </a:xfrm>
          <a:prstGeom prst="rect">
            <a:avLst/>
          </a:prstGeom>
          <a:solidFill>
            <a:srgbClr val="7889F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lvl1pPr marL="180975" indent="-180975">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Clr>
                <a:srgbClr val="A50021"/>
              </a:buClr>
              <a:buFont typeface="Wingdings" panose="05000000000000000000" pitchFamily="2" charset="2"/>
              <a:buChar char="l"/>
              <a:defRPr/>
            </a:pPr>
            <a:r>
              <a:rPr kumimoji="0" lang="ja-JP" altLang="en-US" sz="1867" smtClean="0">
                <a:solidFill>
                  <a:srgbClr val="000000"/>
                </a:solidFill>
                <a:latin typeface="Meiryo" charset="-128"/>
                <a:ea typeface="Meiryo" charset="-128"/>
                <a:cs typeface="Meiryo" charset="-128"/>
              </a:rPr>
              <a:t>ポータルからの容易な操作で</a:t>
            </a:r>
            <a:br>
              <a:rPr kumimoji="0" lang="ja-JP" altLang="en-US" sz="1867" smtClean="0">
                <a:solidFill>
                  <a:srgbClr val="000000"/>
                </a:solidFill>
                <a:latin typeface="Meiryo" charset="-128"/>
                <a:ea typeface="Meiryo" charset="-128"/>
                <a:cs typeface="Meiryo" charset="-128"/>
              </a:rPr>
            </a:br>
            <a:r>
              <a:rPr kumimoji="0" lang="ja-JP" altLang="en-US" sz="1867" smtClean="0">
                <a:solidFill>
                  <a:srgbClr val="000000"/>
                </a:solidFill>
                <a:latin typeface="Meiryo" charset="-128"/>
                <a:ea typeface="Meiryo" charset="-128"/>
                <a:cs typeface="Meiryo" charset="-128"/>
              </a:rPr>
              <a:t>仮想、物理サーバーを注文可能</a:t>
            </a:r>
          </a:p>
        </p:txBody>
      </p:sp>
      <p:pic>
        <p:nvPicPr>
          <p:cNvPr id="30726" name="Picture 13" descr="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21175" y="3963988"/>
            <a:ext cx="15684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23" descr="virtual_servers.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21175" y="1962150"/>
            <a:ext cx="136525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8" name="Group 31"/>
          <p:cNvGrpSpPr>
            <a:grpSpLocks/>
          </p:cNvGrpSpPr>
          <p:nvPr/>
        </p:nvGrpSpPr>
        <p:grpSpPr bwMode="auto">
          <a:xfrm>
            <a:off x="4321175" y="5256213"/>
            <a:ext cx="1365250" cy="1285875"/>
            <a:chOff x="4905460" y="3277835"/>
            <a:chExt cx="952062" cy="898109"/>
          </a:xfrm>
        </p:grpSpPr>
        <p:pic>
          <p:nvPicPr>
            <p:cNvPr id="30740" name="Picture 29" descr="server.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5460" y="3790560"/>
              <a:ext cx="952062" cy="38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1" name="Picture 30" descr="private_clouds.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26756" y="3277835"/>
              <a:ext cx="920178" cy="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Up Arrow 7"/>
          <p:cNvSpPr>
            <a:spLocks noChangeArrowheads="1"/>
          </p:cNvSpPr>
          <p:nvPr/>
        </p:nvSpPr>
        <p:spPr bwMode="auto">
          <a:xfrm rot="2700000">
            <a:off x="3296444" y="2501107"/>
            <a:ext cx="812800" cy="709612"/>
          </a:xfrm>
          <a:prstGeom prst="upArrow">
            <a:avLst>
              <a:gd name="adj1" fmla="val 50000"/>
              <a:gd name="adj2" fmla="val 50000"/>
            </a:avLst>
          </a:prstGeom>
          <a:solidFill>
            <a:srgbClr val="C00000"/>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38100">
                <a:solidFill>
                  <a:srgbClr val="000000"/>
                </a:solidFill>
                <a:miter lim="800000"/>
                <a:headEnd/>
                <a:tailEnd/>
              </a14:hiddenLine>
            </a:ext>
          </a:extLst>
        </p:spPr>
        <p:txBody>
          <a:bodyPr anchor="ctr"/>
          <a:lstStyle/>
          <a:p>
            <a:pPr algn="ctr" defTabSz="681550" eaLnBrk="1" hangingPunct="1">
              <a:lnSpc>
                <a:spcPct val="90000"/>
              </a:lnSpc>
              <a:spcBef>
                <a:spcPct val="20000"/>
              </a:spcBef>
              <a:buClr>
                <a:srgbClr val="000000"/>
              </a:buClr>
              <a:buSzPct val="100000"/>
              <a:defRPr/>
            </a:pPr>
            <a:endParaRPr kumimoji="0" lang="ja-JP" altLang="en-US" sz="4267">
              <a:solidFill>
                <a:srgbClr val="FFFFFF"/>
              </a:solidFill>
              <a:latin typeface="Meiryo" charset="-128"/>
              <a:ea typeface="Meiryo" charset="-128"/>
              <a:cs typeface="Meiryo" charset="-128"/>
            </a:endParaRPr>
          </a:p>
        </p:txBody>
      </p:sp>
      <p:sp>
        <p:nvSpPr>
          <p:cNvPr id="11" name="Up Arrow 10"/>
          <p:cNvSpPr>
            <a:spLocks noChangeArrowheads="1"/>
          </p:cNvSpPr>
          <p:nvPr/>
        </p:nvSpPr>
        <p:spPr bwMode="auto">
          <a:xfrm rot="8100000">
            <a:off x="3292475" y="5010150"/>
            <a:ext cx="815975" cy="711200"/>
          </a:xfrm>
          <a:prstGeom prst="upArrow">
            <a:avLst>
              <a:gd name="adj1" fmla="val 50000"/>
              <a:gd name="adj2" fmla="val 50000"/>
            </a:avLst>
          </a:prstGeom>
          <a:solidFill>
            <a:srgbClr val="C00000"/>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38100">
                <a:solidFill>
                  <a:srgbClr val="000000"/>
                </a:solidFill>
                <a:miter lim="800000"/>
                <a:headEnd/>
                <a:tailEnd/>
              </a14:hiddenLine>
            </a:ext>
          </a:extLst>
        </p:spPr>
        <p:txBody>
          <a:bodyPr rot="10800000" anchor="ctr"/>
          <a:lstStyle/>
          <a:p>
            <a:pPr algn="ctr" defTabSz="681550" eaLnBrk="1" hangingPunct="1">
              <a:lnSpc>
                <a:spcPct val="90000"/>
              </a:lnSpc>
              <a:spcBef>
                <a:spcPct val="20000"/>
              </a:spcBef>
              <a:buClr>
                <a:srgbClr val="000000"/>
              </a:buClr>
              <a:buSzPct val="100000"/>
              <a:defRPr/>
            </a:pPr>
            <a:endParaRPr kumimoji="0" lang="ja-JP" altLang="en-US" sz="4267">
              <a:solidFill>
                <a:srgbClr val="FFFFFF"/>
              </a:solidFill>
              <a:latin typeface="Meiryo" charset="-128"/>
              <a:ea typeface="Meiryo" charset="-128"/>
              <a:cs typeface="Meiryo" charset="-128"/>
            </a:endParaRPr>
          </a:p>
        </p:txBody>
      </p:sp>
      <p:sp>
        <p:nvSpPr>
          <p:cNvPr id="33" name="Up Arrow 32"/>
          <p:cNvSpPr>
            <a:spLocks noChangeArrowheads="1"/>
          </p:cNvSpPr>
          <p:nvPr/>
        </p:nvSpPr>
        <p:spPr bwMode="auto">
          <a:xfrm rot="5400000">
            <a:off x="3324225" y="3754438"/>
            <a:ext cx="812800" cy="711200"/>
          </a:xfrm>
          <a:prstGeom prst="upArrow">
            <a:avLst>
              <a:gd name="adj1" fmla="val 50000"/>
              <a:gd name="adj2" fmla="val 50000"/>
            </a:avLst>
          </a:prstGeom>
          <a:solidFill>
            <a:srgbClr val="C00000"/>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38100">
                <a:solidFill>
                  <a:srgbClr val="000000"/>
                </a:solidFill>
                <a:miter lim="800000"/>
                <a:headEnd/>
                <a:tailEnd/>
              </a14:hiddenLine>
            </a:ext>
          </a:extLst>
        </p:spPr>
        <p:txBody>
          <a:bodyPr anchor="ctr"/>
          <a:lstStyle/>
          <a:p>
            <a:pPr algn="ctr" defTabSz="681550" eaLnBrk="1" hangingPunct="1">
              <a:lnSpc>
                <a:spcPct val="90000"/>
              </a:lnSpc>
              <a:spcBef>
                <a:spcPct val="20000"/>
              </a:spcBef>
              <a:buClr>
                <a:srgbClr val="000000"/>
              </a:buClr>
              <a:buSzPct val="100000"/>
              <a:defRPr/>
            </a:pPr>
            <a:endParaRPr kumimoji="0" lang="ja-JP" altLang="en-US" sz="4267">
              <a:solidFill>
                <a:srgbClr val="FFFFFF"/>
              </a:solidFill>
              <a:latin typeface="Meiryo" charset="-128"/>
              <a:ea typeface="Meiryo" charset="-128"/>
              <a:cs typeface="Meiryo" charset="-128"/>
            </a:endParaRPr>
          </a:p>
        </p:txBody>
      </p:sp>
      <p:sp>
        <p:nvSpPr>
          <p:cNvPr id="19468" name="Rectangle 14"/>
          <p:cNvSpPr>
            <a:spLocks noChangeArrowheads="1"/>
          </p:cNvSpPr>
          <p:nvPr/>
        </p:nvSpPr>
        <p:spPr bwMode="auto">
          <a:xfrm>
            <a:off x="257175" y="5911850"/>
            <a:ext cx="3292475" cy="677863"/>
          </a:xfrm>
          <a:prstGeom prst="rect">
            <a:avLst/>
          </a:prstGeom>
          <a:solidFill>
            <a:srgbClr val="7889F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lvl1pPr marL="180975" indent="-180975">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Clr>
                <a:srgbClr val="A50021"/>
              </a:buClr>
              <a:buFont typeface="Wingdings" panose="05000000000000000000" pitchFamily="2" charset="2"/>
              <a:buChar char="l"/>
              <a:defRPr/>
            </a:pPr>
            <a:r>
              <a:rPr kumimoji="0" lang="en-US" altLang="ja-JP" sz="1867" smtClean="0">
                <a:solidFill>
                  <a:srgbClr val="000000"/>
                </a:solidFill>
                <a:latin typeface="Meiryo" charset="-128"/>
                <a:ea typeface="Meiryo" charset="-128"/>
                <a:cs typeface="Meiryo" charset="-128"/>
              </a:rPr>
              <a:t>N/W</a:t>
            </a:r>
            <a:r>
              <a:rPr kumimoji="0" lang="ja-JP" altLang="en-US" sz="1867" smtClean="0">
                <a:solidFill>
                  <a:srgbClr val="000000"/>
                </a:solidFill>
                <a:latin typeface="Meiryo" charset="-128"/>
                <a:ea typeface="Meiryo" charset="-128"/>
                <a:cs typeface="Meiryo" charset="-128"/>
              </a:rPr>
              <a:t>、運用、各種ツール</a:t>
            </a:r>
            <a:br>
              <a:rPr kumimoji="0" lang="ja-JP" altLang="en-US" sz="1867" smtClean="0">
                <a:solidFill>
                  <a:srgbClr val="000000"/>
                </a:solidFill>
                <a:latin typeface="Meiryo" charset="-128"/>
                <a:ea typeface="Meiryo" charset="-128"/>
                <a:cs typeface="Meiryo" charset="-128"/>
              </a:rPr>
            </a:br>
            <a:r>
              <a:rPr kumimoji="0" lang="ja-JP" altLang="en-US" sz="1867" smtClean="0">
                <a:solidFill>
                  <a:srgbClr val="000000"/>
                </a:solidFill>
                <a:latin typeface="Meiryo" charset="-128"/>
                <a:ea typeface="Meiryo" charset="-128"/>
                <a:cs typeface="Meiryo" charset="-128"/>
              </a:rPr>
              <a:t>など共通の管理機能</a:t>
            </a:r>
          </a:p>
        </p:txBody>
      </p:sp>
      <p:sp>
        <p:nvSpPr>
          <p:cNvPr id="30733" name="Text Box 15"/>
          <p:cNvSpPr txBox="1">
            <a:spLocks noChangeArrowheads="1"/>
          </p:cNvSpPr>
          <p:nvPr/>
        </p:nvSpPr>
        <p:spPr bwMode="auto">
          <a:xfrm>
            <a:off x="4162425" y="1250950"/>
            <a:ext cx="7295587" cy="424732"/>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50000"/>
              </a:spcBef>
              <a:buFontTx/>
              <a:buNone/>
            </a:pPr>
            <a:r>
              <a:rPr kumimoji="0" lang="ja-JP" altLang="en-US" sz="2400" b="1">
                <a:solidFill>
                  <a:srgbClr val="003F69"/>
                </a:solidFill>
                <a:latin typeface="Meiryo" charset="-128"/>
                <a:ea typeface="Meiryo" charset="-128"/>
                <a:cs typeface="Meiryo" charset="-128"/>
              </a:rPr>
              <a:t>■仮想サーバー</a:t>
            </a:r>
            <a:r>
              <a:rPr kumimoji="0" lang="en-US" altLang="ja-JP" sz="2400">
                <a:solidFill>
                  <a:srgbClr val="000000"/>
                </a:solidFill>
                <a:latin typeface="Meiryo" charset="-128"/>
                <a:ea typeface="Meiryo" charset="-128"/>
                <a:cs typeface="Meiryo" charset="-128"/>
              </a:rPr>
              <a:t>: </a:t>
            </a:r>
            <a:r>
              <a:rPr kumimoji="0" lang="ja-JP" altLang="en-US" sz="2400">
                <a:solidFill>
                  <a:srgbClr val="000000"/>
                </a:solidFill>
                <a:latin typeface="Meiryo" charset="-128"/>
                <a:ea typeface="Meiryo" charset="-128"/>
                <a:cs typeface="Meiryo" charset="-128"/>
              </a:rPr>
              <a:t>安価で柔軟なサーバーを即時利用</a:t>
            </a:r>
            <a:r>
              <a:rPr kumimoji="0" lang="ja-JP" altLang="en-US" sz="2400" b="1">
                <a:solidFill>
                  <a:srgbClr val="000000"/>
                </a:solidFill>
                <a:latin typeface="Meiryo" charset="-128"/>
                <a:ea typeface="Meiryo" charset="-128"/>
                <a:cs typeface="Meiryo" charset="-128"/>
              </a:rPr>
              <a:t> </a:t>
            </a:r>
          </a:p>
        </p:txBody>
      </p:sp>
      <p:sp>
        <p:nvSpPr>
          <p:cNvPr id="30734" name="Text Box 16"/>
          <p:cNvSpPr txBox="1">
            <a:spLocks noChangeArrowheads="1"/>
          </p:cNvSpPr>
          <p:nvPr/>
        </p:nvSpPr>
        <p:spPr bwMode="auto">
          <a:xfrm>
            <a:off x="4162425" y="3052763"/>
            <a:ext cx="7023100" cy="423862"/>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50000"/>
              </a:spcBef>
              <a:buFontTx/>
              <a:buNone/>
            </a:pPr>
            <a:r>
              <a:rPr kumimoji="0" lang="ja-JP" altLang="en-US" sz="2400" b="1">
                <a:solidFill>
                  <a:srgbClr val="003F69"/>
                </a:solidFill>
                <a:latin typeface="Meiryo" charset="-128"/>
                <a:ea typeface="Meiryo" charset="-128"/>
                <a:cs typeface="Meiryo" charset="-128"/>
              </a:rPr>
              <a:t>■物理サーバー</a:t>
            </a:r>
            <a:r>
              <a:rPr kumimoji="0" lang="en-US" altLang="ja-JP" sz="2400">
                <a:solidFill>
                  <a:srgbClr val="000000"/>
                </a:solidFill>
                <a:latin typeface="Meiryo" charset="-128"/>
                <a:ea typeface="Meiryo" charset="-128"/>
                <a:cs typeface="Meiryo" charset="-128"/>
              </a:rPr>
              <a:t>:</a:t>
            </a:r>
            <a:r>
              <a:rPr kumimoji="0" lang="ja-JP" altLang="en-US" sz="2400">
                <a:solidFill>
                  <a:srgbClr val="000000"/>
                </a:solidFill>
                <a:latin typeface="Meiryo" charset="-128"/>
                <a:ea typeface="Meiryo" charset="-128"/>
                <a:cs typeface="Meiryo" charset="-128"/>
              </a:rPr>
              <a:t>高性能サーバーをオンデマンドで</a:t>
            </a:r>
          </a:p>
        </p:txBody>
      </p:sp>
      <p:sp>
        <p:nvSpPr>
          <p:cNvPr id="30735" name="Text Box 17"/>
          <p:cNvSpPr txBox="1">
            <a:spLocks noChangeArrowheads="1"/>
          </p:cNvSpPr>
          <p:nvPr/>
        </p:nvSpPr>
        <p:spPr bwMode="auto">
          <a:xfrm>
            <a:off x="4162425" y="4897438"/>
            <a:ext cx="7639050" cy="425450"/>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50000"/>
              </a:spcBef>
              <a:buFontTx/>
              <a:buNone/>
            </a:pPr>
            <a:r>
              <a:rPr kumimoji="0" lang="ja-JP" altLang="en-US" sz="2400" b="1">
                <a:solidFill>
                  <a:srgbClr val="003F69"/>
                </a:solidFill>
                <a:latin typeface="Meiryo" charset="-128"/>
                <a:ea typeface="Meiryo" charset="-128"/>
                <a:cs typeface="Meiryo" charset="-128"/>
              </a:rPr>
              <a:t>■プライベート・クラウド</a:t>
            </a:r>
            <a:r>
              <a:rPr kumimoji="0" lang="en-US" altLang="ja-JP" sz="2400">
                <a:solidFill>
                  <a:srgbClr val="000000"/>
                </a:solidFill>
                <a:latin typeface="Meiryo" charset="-128"/>
                <a:ea typeface="Meiryo" charset="-128"/>
                <a:cs typeface="Meiryo" charset="-128"/>
              </a:rPr>
              <a:t>:</a:t>
            </a:r>
            <a:r>
              <a:rPr kumimoji="0" lang="ja-JP" altLang="en-US" sz="2400">
                <a:solidFill>
                  <a:srgbClr val="000000"/>
                </a:solidFill>
                <a:latin typeface="Meiryo" charset="-128"/>
                <a:ea typeface="Meiryo" charset="-128"/>
                <a:cs typeface="Meiryo" charset="-128"/>
              </a:rPr>
              <a:t>自由に管理可能な仮想基盤</a:t>
            </a:r>
            <a:endParaRPr kumimoji="0" lang="en-US" altLang="ja-JP" sz="2400">
              <a:solidFill>
                <a:srgbClr val="000000"/>
              </a:solidFill>
              <a:latin typeface="Meiryo" charset="-128"/>
              <a:ea typeface="Meiryo" charset="-128"/>
              <a:cs typeface="Meiryo" charset="-128"/>
            </a:endParaRPr>
          </a:p>
        </p:txBody>
      </p:sp>
      <p:sp>
        <p:nvSpPr>
          <p:cNvPr id="19472" name="Rectangle 18"/>
          <p:cNvSpPr>
            <a:spLocks noChangeArrowheads="1"/>
          </p:cNvSpPr>
          <p:nvPr/>
        </p:nvSpPr>
        <p:spPr bwMode="auto">
          <a:xfrm>
            <a:off x="6048375" y="1695450"/>
            <a:ext cx="5854700" cy="1295400"/>
          </a:xfrm>
          <a:prstGeom prst="rect">
            <a:avLst/>
          </a:prstGeom>
          <a:solidFill>
            <a:srgbClr val="7889F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lvl1pPr marL="180975" indent="-180975">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Clr>
                <a:srgbClr val="A50021"/>
              </a:buClr>
              <a:buFont typeface="Wingdings" panose="05000000000000000000" pitchFamily="2" charset="2"/>
              <a:buChar char="l"/>
              <a:defRPr/>
            </a:pPr>
            <a:r>
              <a:rPr kumimoji="0" lang="en-US" altLang="ja-JP" sz="1867" smtClean="0">
                <a:solidFill>
                  <a:srgbClr val="000000"/>
                </a:solidFill>
                <a:latin typeface="Meiryo" charset="-128"/>
                <a:ea typeface="Meiryo" charset="-128"/>
                <a:cs typeface="Meiryo" charset="-128"/>
              </a:rPr>
              <a:t>1</a:t>
            </a:r>
            <a:r>
              <a:rPr kumimoji="0" lang="ja-JP" altLang="en-US" sz="1867" smtClean="0">
                <a:solidFill>
                  <a:srgbClr val="000000"/>
                </a:solidFill>
                <a:latin typeface="Meiryo" charset="-128"/>
                <a:ea typeface="Meiryo" charset="-128"/>
                <a:cs typeface="Meiryo" charset="-128"/>
              </a:rPr>
              <a:t>～</a:t>
            </a:r>
            <a:r>
              <a:rPr kumimoji="0" lang="en-US" altLang="ja-JP" sz="1867" smtClean="0">
                <a:solidFill>
                  <a:srgbClr val="000000"/>
                </a:solidFill>
                <a:latin typeface="Meiryo" charset="-128"/>
                <a:ea typeface="Meiryo" charset="-128"/>
                <a:cs typeface="Meiryo" charset="-128"/>
              </a:rPr>
              <a:t>16</a:t>
            </a:r>
            <a:r>
              <a:rPr kumimoji="0" lang="ja-JP" altLang="en-US" sz="1867" smtClean="0">
                <a:solidFill>
                  <a:srgbClr val="000000"/>
                </a:solidFill>
                <a:latin typeface="Meiryo" charset="-128"/>
                <a:ea typeface="Meiryo" charset="-128"/>
                <a:cs typeface="Meiryo" charset="-128"/>
              </a:rPr>
              <a:t>コアの仮想</a:t>
            </a:r>
            <a:r>
              <a:rPr kumimoji="0" lang="en-US" altLang="ja-JP" sz="1867" smtClean="0">
                <a:solidFill>
                  <a:srgbClr val="000000"/>
                </a:solidFill>
                <a:latin typeface="Meiryo" charset="-128"/>
                <a:ea typeface="Meiryo" charset="-128"/>
                <a:cs typeface="Meiryo" charset="-128"/>
              </a:rPr>
              <a:t>CPU</a:t>
            </a:r>
            <a:r>
              <a:rPr kumimoji="0" lang="ja-JP" altLang="en-US" sz="1867" smtClean="0">
                <a:solidFill>
                  <a:srgbClr val="000000"/>
                </a:solidFill>
                <a:latin typeface="Meiryo" charset="-128"/>
                <a:ea typeface="Meiryo" charset="-128"/>
                <a:cs typeface="Meiryo" charset="-128"/>
              </a:rPr>
              <a:t>を即時提供</a:t>
            </a:r>
          </a:p>
          <a:p>
            <a:pPr defTabSz="1219170" eaLnBrk="1" hangingPunct="1">
              <a:lnSpc>
                <a:spcPct val="90000"/>
              </a:lnSpc>
              <a:spcBef>
                <a:spcPct val="0"/>
              </a:spcBef>
              <a:buClr>
                <a:srgbClr val="A50021"/>
              </a:buClr>
              <a:buFont typeface="Wingdings" panose="05000000000000000000" pitchFamily="2" charset="2"/>
              <a:buChar char="l"/>
              <a:defRPr/>
            </a:pPr>
            <a:r>
              <a:rPr kumimoji="0" lang="ja-JP" altLang="en-US" sz="1867" smtClean="0">
                <a:solidFill>
                  <a:srgbClr val="000000"/>
                </a:solidFill>
                <a:latin typeface="Meiryo" charset="-128"/>
                <a:ea typeface="Meiryo" charset="-128"/>
                <a:cs typeface="Meiryo" charset="-128"/>
              </a:rPr>
              <a:t>時間課金</a:t>
            </a:r>
            <a:r>
              <a:rPr kumimoji="0" lang="en-US" altLang="ja-JP" sz="1867" smtClean="0">
                <a:solidFill>
                  <a:srgbClr val="000000"/>
                </a:solidFill>
                <a:latin typeface="Meiryo" charset="-128"/>
                <a:ea typeface="Meiryo" charset="-128"/>
                <a:cs typeface="Meiryo" charset="-128"/>
              </a:rPr>
              <a:t>/</a:t>
            </a:r>
            <a:r>
              <a:rPr kumimoji="0" lang="ja-JP" altLang="en-US" sz="1867" smtClean="0">
                <a:solidFill>
                  <a:srgbClr val="000000"/>
                </a:solidFill>
                <a:latin typeface="Meiryo" charset="-128"/>
                <a:ea typeface="Meiryo" charset="-128"/>
                <a:cs typeface="Meiryo" charset="-128"/>
              </a:rPr>
              <a:t>お得な月額課金を選択可能</a:t>
            </a:r>
          </a:p>
          <a:p>
            <a:pPr defTabSz="1219170" eaLnBrk="1" hangingPunct="1">
              <a:lnSpc>
                <a:spcPct val="90000"/>
              </a:lnSpc>
              <a:spcBef>
                <a:spcPct val="0"/>
              </a:spcBef>
              <a:buClr>
                <a:srgbClr val="A50021"/>
              </a:buClr>
              <a:buFont typeface="Wingdings" panose="05000000000000000000" pitchFamily="2" charset="2"/>
              <a:buChar char="l"/>
              <a:defRPr/>
            </a:pPr>
            <a:r>
              <a:rPr kumimoji="0" lang="en-US" altLang="ja-JP" sz="1867" smtClean="0">
                <a:solidFill>
                  <a:srgbClr val="000000"/>
                </a:solidFill>
                <a:latin typeface="Meiryo" charset="-128"/>
                <a:ea typeface="Meiryo" charset="-128"/>
                <a:cs typeface="Meiryo" charset="-128"/>
              </a:rPr>
              <a:t>Linux</a:t>
            </a:r>
            <a:r>
              <a:rPr kumimoji="0" lang="ja-JP" altLang="en-US" sz="1867" smtClean="0">
                <a:solidFill>
                  <a:srgbClr val="000000"/>
                </a:solidFill>
                <a:latin typeface="Meiryo" charset="-128"/>
                <a:ea typeface="Meiryo" charset="-128"/>
                <a:cs typeface="Meiryo" charset="-128"/>
              </a:rPr>
              <a:t>、</a:t>
            </a:r>
            <a:r>
              <a:rPr kumimoji="0" lang="en-US" altLang="ja-JP" sz="1867" smtClean="0">
                <a:solidFill>
                  <a:srgbClr val="000000"/>
                </a:solidFill>
                <a:latin typeface="Meiryo" charset="-128"/>
                <a:ea typeface="Meiryo" charset="-128"/>
                <a:cs typeface="Meiryo" charset="-128"/>
              </a:rPr>
              <a:t>Windows</a:t>
            </a:r>
            <a:r>
              <a:rPr kumimoji="0" lang="ja-JP" altLang="en-US" sz="1867" smtClean="0">
                <a:solidFill>
                  <a:srgbClr val="000000"/>
                </a:solidFill>
                <a:latin typeface="Meiryo" charset="-128"/>
                <a:ea typeface="Meiryo" charset="-128"/>
                <a:cs typeface="Meiryo" charset="-128"/>
              </a:rPr>
              <a:t>や</a:t>
            </a:r>
            <a:r>
              <a:rPr kumimoji="0" lang="en-US" altLang="ja-JP" sz="1867" smtClean="0">
                <a:solidFill>
                  <a:srgbClr val="000000"/>
                </a:solidFill>
                <a:latin typeface="Meiryo" charset="-128"/>
                <a:ea typeface="Meiryo" charset="-128"/>
                <a:cs typeface="Meiryo" charset="-128"/>
              </a:rPr>
              <a:t>DB</a:t>
            </a:r>
            <a:r>
              <a:rPr kumimoji="0" lang="ja-JP" altLang="en-US" sz="1867" smtClean="0">
                <a:solidFill>
                  <a:srgbClr val="000000"/>
                </a:solidFill>
                <a:latin typeface="Meiryo" charset="-128"/>
                <a:ea typeface="Meiryo" charset="-128"/>
                <a:cs typeface="Meiryo" charset="-128"/>
              </a:rPr>
              <a:t>などの</a:t>
            </a:r>
            <a:r>
              <a:rPr kumimoji="0" lang="en-US" altLang="ja-JP" sz="1867" smtClean="0">
                <a:solidFill>
                  <a:srgbClr val="000000"/>
                </a:solidFill>
                <a:latin typeface="Meiryo" charset="-128"/>
                <a:ea typeface="Meiryo" charset="-128"/>
                <a:cs typeface="Meiryo" charset="-128"/>
              </a:rPr>
              <a:t>S/W</a:t>
            </a:r>
            <a:r>
              <a:rPr kumimoji="0" lang="ja-JP" altLang="en-US" sz="1867" smtClean="0">
                <a:solidFill>
                  <a:srgbClr val="000000"/>
                </a:solidFill>
                <a:latin typeface="Meiryo" charset="-128"/>
                <a:ea typeface="Meiryo" charset="-128"/>
                <a:cs typeface="Meiryo" charset="-128"/>
              </a:rPr>
              <a:t>イメージ</a:t>
            </a:r>
          </a:p>
          <a:p>
            <a:pPr defTabSz="1219170" eaLnBrk="1" hangingPunct="1">
              <a:lnSpc>
                <a:spcPct val="90000"/>
              </a:lnSpc>
              <a:spcBef>
                <a:spcPct val="0"/>
              </a:spcBef>
              <a:buClr>
                <a:srgbClr val="A50021"/>
              </a:buClr>
              <a:buFont typeface="Wingdings" panose="05000000000000000000" pitchFamily="2" charset="2"/>
              <a:buChar char="l"/>
              <a:defRPr/>
            </a:pPr>
            <a:r>
              <a:rPr kumimoji="0" lang="ja-JP" altLang="en-US" sz="1867" smtClean="0">
                <a:solidFill>
                  <a:srgbClr val="000000"/>
                </a:solidFill>
                <a:latin typeface="Meiryo" charset="-128"/>
                <a:ea typeface="Meiryo" charset="-128"/>
                <a:cs typeface="Meiryo" charset="-128"/>
              </a:rPr>
              <a:t>サーバーイメージを作成、物理へも共有可能</a:t>
            </a:r>
          </a:p>
        </p:txBody>
      </p:sp>
      <p:sp>
        <p:nvSpPr>
          <p:cNvPr id="19473" name="Rectangle 19"/>
          <p:cNvSpPr>
            <a:spLocks noChangeArrowheads="1"/>
          </p:cNvSpPr>
          <p:nvPr/>
        </p:nvSpPr>
        <p:spPr bwMode="auto">
          <a:xfrm>
            <a:off x="6048375" y="3538538"/>
            <a:ext cx="5854700" cy="1295400"/>
          </a:xfrm>
          <a:prstGeom prst="rect">
            <a:avLst/>
          </a:prstGeom>
          <a:solidFill>
            <a:srgbClr val="7889F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lvl1pPr marL="180975" indent="-180975">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Clr>
                <a:srgbClr val="A50021"/>
              </a:buClr>
              <a:buFont typeface="Wingdings" panose="05000000000000000000" pitchFamily="2" charset="2"/>
              <a:buChar char="l"/>
              <a:defRPr/>
            </a:pPr>
            <a:r>
              <a:rPr kumimoji="0" lang="ja-JP" altLang="en-US" sz="1867" smtClean="0">
                <a:solidFill>
                  <a:srgbClr val="000000"/>
                </a:solidFill>
                <a:latin typeface="Meiryo" charset="-128"/>
                <a:ea typeface="Meiryo" charset="-128"/>
                <a:cs typeface="Meiryo" charset="-128"/>
              </a:rPr>
              <a:t>時間課金可能な標準型と、月額専有型を提供</a:t>
            </a:r>
          </a:p>
          <a:p>
            <a:pPr defTabSz="1219170" eaLnBrk="1" hangingPunct="1">
              <a:lnSpc>
                <a:spcPct val="90000"/>
              </a:lnSpc>
              <a:spcBef>
                <a:spcPct val="0"/>
              </a:spcBef>
              <a:buClr>
                <a:srgbClr val="A50021"/>
              </a:buClr>
              <a:buFont typeface="Wingdings" panose="05000000000000000000" pitchFamily="2" charset="2"/>
              <a:buChar char="l"/>
              <a:defRPr/>
            </a:pPr>
            <a:r>
              <a:rPr kumimoji="0" lang="ja-JP" altLang="en-US" sz="1867" smtClean="0">
                <a:solidFill>
                  <a:srgbClr val="000000"/>
                </a:solidFill>
                <a:latin typeface="Meiryo" charset="-128"/>
                <a:ea typeface="Meiryo" charset="-128"/>
                <a:cs typeface="Meiryo" charset="-128"/>
              </a:rPr>
              <a:t>専有型は最新の</a:t>
            </a:r>
            <a:r>
              <a:rPr kumimoji="0" lang="en-US" altLang="ja-JP" sz="1867" smtClean="0">
                <a:solidFill>
                  <a:srgbClr val="000000"/>
                </a:solidFill>
                <a:latin typeface="Meiryo" charset="-128"/>
                <a:ea typeface="Meiryo" charset="-128"/>
                <a:cs typeface="Meiryo" charset="-128"/>
              </a:rPr>
              <a:t>Intel E5</a:t>
            </a:r>
            <a:r>
              <a:rPr kumimoji="0" lang="ja-JP" altLang="en-US" sz="1867" smtClean="0">
                <a:solidFill>
                  <a:srgbClr val="000000"/>
                </a:solidFill>
                <a:latin typeface="Meiryo" charset="-128"/>
                <a:ea typeface="Meiryo" charset="-128"/>
                <a:cs typeface="Meiryo" charset="-128"/>
              </a:rPr>
              <a:t>など</a:t>
            </a:r>
            <a:r>
              <a:rPr kumimoji="0" lang="en-US" altLang="ja-JP" sz="1867" smtClean="0">
                <a:solidFill>
                  <a:srgbClr val="000000"/>
                </a:solidFill>
                <a:latin typeface="Meiryo" charset="-128"/>
                <a:ea typeface="Meiryo" charset="-128"/>
                <a:cs typeface="Meiryo" charset="-128"/>
              </a:rPr>
              <a:t>CPU</a:t>
            </a:r>
            <a:r>
              <a:rPr kumimoji="0" lang="ja-JP" altLang="en-US" sz="1867" smtClean="0">
                <a:solidFill>
                  <a:srgbClr val="000000"/>
                </a:solidFill>
                <a:latin typeface="Meiryo" charset="-128"/>
                <a:ea typeface="Meiryo" charset="-128"/>
                <a:cs typeface="Meiryo" charset="-128"/>
              </a:rPr>
              <a:t>を選択可能</a:t>
            </a:r>
          </a:p>
          <a:p>
            <a:pPr defTabSz="1219170" eaLnBrk="1" hangingPunct="1">
              <a:lnSpc>
                <a:spcPct val="90000"/>
              </a:lnSpc>
              <a:spcBef>
                <a:spcPct val="0"/>
              </a:spcBef>
              <a:buClr>
                <a:srgbClr val="A50021"/>
              </a:buClr>
              <a:buFont typeface="Wingdings" panose="05000000000000000000" pitchFamily="2" charset="2"/>
              <a:buChar char="l"/>
              <a:defRPr/>
            </a:pPr>
            <a:r>
              <a:rPr kumimoji="0" lang="ja-JP" altLang="en-US" sz="1867" smtClean="0">
                <a:solidFill>
                  <a:srgbClr val="000000"/>
                </a:solidFill>
                <a:latin typeface="Meiryo" charset="-128"/>
                <a:ea typeface="Meiryo" charset="-128"/>
                <a:cs typeface="Meiryo" charset="-128"/>
              </a:rPr>
              <a:t>高パフォーマンス、高セキュリティな業務に適応</a:t>
            </a:r>
          </a:p>
          <a:p>
            <a:pPr defTabSz="1219170" eaLnBrk="1" hangingPunct="1">
              <a:lnSpc>
                <a:spcPct val="90000"/>
              </a:lnSpc>
              <a:spcBef>
                <a:spcPct val="0"/>
              </a:spcBef>
              <a:buClr>
                <a:srgbClr val="A50021"/>
              </a:buClr>
              <a:buFont typeface="Wingdings" panose="05000000000000000000" pitchFamily="2" charset="2"/>
              <a:buChar char="l"/>
              <a:defRPr/>
            </a:pPr>
            <a:r>
              <a:rPr kumimoji="0" lang="en-US" altLang="ja-JP" sz="1867" smtClean="0">
                <a:solidFill>
                  <a:srgbClr val="000000"/>
                </a:solidFill>
                <a:latin typeface="Meiryo" charset="-128"/>
                <a:ea typeface="Meiryo" charset="-128"/>
                <a:cs typeface="Meiryo" charset="-128"/>
              </a:rPr>
              <a:t>SSD</a:t>
            </a:r>
            <a:r>
              <a:rPr kumimoji="0" lang="ja-JP" altLang="en-US" sz="1867" smtClean="0">
                <a:solidFill>
                  <a:srgbClr val="000000"/>
                </a:solidFill>
                <a:latin typeface="Meiryo" charset="-128"/>
                <a:ea typeface="Meiryo" charset="-128"/>
                <a:cs typeface="Meiryo" charset="-128"/>
              </a:rPr>
              <a:t>、</a:t>
            </a:r>
            <a:r>
              <a:rPr kumimoji="0" lang="en-US" altLang="ja-JP" sz="1867" smtClean="0">
                <a:solidFill>
                  <a:srgbClr val="000000"/>
                </a:solidFill>
                <a:latin typeface="Meiryo" charset="-128"/>
                <a:ea typeface="Meiryo" charset="-128"/>
                <a:cs typeface="Meiryo" charset="-128"/>
              </a:rPr>
              <a:t>GPGPU</a:t>
            </a:r>
            <a:r>
              <a:rPr kumimoji="0" lang="ja-JP" altLang="en-US" sz="1867" smtClean="0">
                <a:solidFill>
                  <a:srgbClr val="000000"/>
                </a:solidFill>
                <a:latin typeface="Meiryo" charset="-128"/>
                <a:ea typeface="Meiryo" charset="-128"/>
                <a:cs typeface="Meiryo" charset="-128"/>
              </a:rPr>
              <a:t>など豊富なオプションを用意</a:t>
            </a:r>
          </a:p>
        </p:txBody>
      </p:sp>
      <p:sp>
        <p:nvSpPr>
          <p:cNvPr id="19474" name="Rectangle 20"/>
          <p:cNvSpPr>
            <a:spLocks noChangeArrowheads="1"/>
          </p:cNvSpPr>
          <p:nvPr/>
        </p:nvSpPr>
        <p:spPr bwMode="auto">
          <a:xfrm>
            <a:off x="6048375" y="5326063"/>
            <a:ext cx="5854700" cy="1295400"/>
          </a:xfrm>
          <a:prstGeom prst="rect">
            <a:avLst/>
          </a:prstGeom>
          <a:solidFill>
            <a:srgbClr val="7889F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lvl1pPr marL="180975" indent="-180975">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spcBef>
                <a:spcPct val="0"/>
              </a:spcBef>
              <a:buClr>
                <a:srgbClr val="A50021"/>
              </a:buClr>
              <a:buFont typeface="Wingdings" panose="05000000000000000000" pitchFamily="2" charset="2"/>
              <a:buChar char="l"/>
              <a:defRPr/>
            </a:pPr>
            <a:r>
              <a:rPr kumimoji="0" lang="ja-JP" altLang="en-US" sz="1867" dirty="0" smtClean="0">
                <a:solidFill>
                  <a:srgbClr val="000000"/>
                </a:solidFill>
                <a:latin typeface="Meiryo" charset="-128"/>
                <a:ea typeface="Meiryo" charset="-128"/>
                <a:cs typeface="Meiryo" charset="-128"/>
              </a:rPr>
              <a:t>物理サーバーにハイパーバイザーを搭載し、</a:t>
            </a:r>
            <a:br>
              <a:rPr kumimoji="0" lang="ja-JP" altLang="en-US" sz="1867" dirty="0" smtClean="0">
                <a:solidFill>
                  <a:srgbClr val="000000"/>
                </a:solidFill>
                <a:latin typeface="Meiryo" charset="-128"/>
                <a:ea typeface="Meiryo" charset="-128"/>
                <a:cs typeface="Meiryo" charset="-128"/>
              </a:rPr>
            </a:br>
            <a:r>
              <a:rPr kumimoji="0" lang="ja-JP" altLang="en-US" sz="1867" dirty="0" smtClean="0">
                <a:solidFill>
                  <a:srgbClr val="000000"/>
                </a:solidFill>
                <a:latin typeface="Meiryo" charset="-128"/>
                <a:ea typeface="Meiryo" charset="-128"/>
                <a:cs typeface="Meiryo" charset="-128"/>
              </a:rPr>
              <a:t>お客様で自由に管理可能な環境を提供</a:t>
            </a:r>
          </a:p>
          <a:p>
            <a:pPr defTabSz="1219170" eaLnBrk="1" hangingPunct="1">
              <a:lnSpc>
                <a:spcPct val="90000"/>
              </a:lnSpc>
              <a:spcBef>
                <a:spcPct val="0"/>
              </a:spcBef>
              <a:buClr>
                <a:srgbClr val="A50021"/>
              </a:buClr>
              <a:buFont typeface="Wingdings" panose="05000000000000000000" pitchFamily="2" charset="2"/>
              <a:buChar char="l"/>
              <a:defRPr/>
            </a:pPr>
            <a:r>
              <a:rPr kumimoji="0" lang="en-US" altLang="ja-JP" sz="1867" dirty="0" smtClean="0">
                <a:solidFill>
                  <a:srgbClr val="000000"/>
                </a:solidFill>
                <a:latin typeface="Meiryo" charset="-128"/>
                <a:ea typeface="Meiryo" charset="-128"/>
                <a:cs typeface="Meiryo" charset="-128"/>
              </a:rPr>
              <a:t>VMware</a:t>
            </a:r>
            <a:r>
              <a:rPr kumimoji="0" lang="ja-JP" altLang="en-US" sz="1867" dirty="0" smtClean="0">
                <a:solidFill>
                  <a:srgbClr val="000000"/>
                </a:solidFill>
                <a:latin typeface="Meiryo" charset="-128"/>
                <a:ea typeface="Meiryo" charset="-128"/>
                <a:cs typeface="Meiryo" charset="-128"/>
              </a:rPr>
              <a:t>、</a:t>
            </a:r>
            <a:r>
              <a:rPr kumimoji="0" lang="en-US" altLang="ja-JP" sz="1867" dirty="0" smtClean="0">
                <a:solidFill>
                  <a:srgbClr val="000000"/>
                </a:solidFill>
                <a:latin typeface="Meiryo" charset="-128"/>
                <a:ea typeface="Meiryo" charset="-128"/>
                <a:cs typeface="Meiryo" charset="-128"/>
              </a:rPr>
              <a:t>KVM</a:t>
            </a:r>
            <a:r>
              <a:rPr kumimoji="0" lang="ja-JP" altLang="en-US" sz="1867" dirty="0" smtClean="0">
                <a:solidFill>
                  <a:srgbClr val="000000"/>
                </a:solidFill>
                <a:latin typeface="Meiryo" charset="-128"/>
                <a:ea typeface="Meiryo" charset="-128"/>
                <a:cs typeface="Meiryo" charset="-128"/>
              </a:rPr>
              <a:t>、</a:t>
            </a:r>
            <a:r>
              <a:rPr kumimoji="0" lang="en-US" altLang="ja-JP" sz="1867" dirty="0" smtClean="0">
                <a:solidFill>
                  <a:srgbClr val="000000"/>
                </a:solidFill>
                <a:latin typeface="Meiryo" charset="-128"/>
                <a:ea typeface="Meiryo" charset="-128"/>
                <a:cs typeface="Meiryo" charset="-128"/>
              </a:rPr>
              <a:t>Hyper-V</a:t>
            </a:r>
            <a:r>
              <a:rPr kumimoji="0" lang="ja-JP" altLang="en-US" sz="1867" dirty="0" smtClean="0">
                <a:solidFill>
                  <a:srgbClr val="000000"/>
                </a:solidFill>
                <a:latin typeface="Meiryo" charset="-128"/>
                <a:ea typeface="Meiryo" charset="-128"/>
                <a:cs typeface="Meiryo" charset="-128"/>
              </a:rPr>
              <a:t>、</a:t>
            </a:r>
            <a:r>
              <a:rPr kumimoji="0" lang="en-US" altLang="ja-JP" sz="1867" dirty="0" err="1" smtClean="0">
                <a:solidFill>
                  <a:srgbClr val="000000"/>
                </a:solidFill>
                <a:latin typeface="Meiryo" charset="-128"/>
                <a:ea typeface="Meiryo" charset="-128"/>
                <a:cs typeface="Meiryo" charset="-128"/>
              </a:rPr>
              <a:t>XenServer</a:t>
            </a:r>
            <a:r>
              <a:rPr kumimoji="0" lang="ja-JP" altLang="en-US" sz="1867" dirty="0" smtClean="0">
                <a:solidFill>
                  <a:srgbClr val="000000"/>
                </a:solidFill>
                <a:latin typeface="Meiryo" charset="-128"/>
                <a:ea typeface="Meiryo" charset="-128"/>
                <a:cs typeface="Meiryo" charset="-128"/>
              </a:rPr>
              <a:t>等も</a:t>
            </a:r>
            <a:r>
              <a:rPr kumimoji="0" lang="en-US" altLang="ja-JP" sz="1867" dirty="0" smtClean="0">
                <a:solidFill>
                  <a:srgbClr val="000000"/>
                </a:solidFill>
                <a:latin typeface="Meiryo" charset="-128"/>
                <a:ea typeface="Meiryo" charset="-128"/>
                <a:cs typeface="Meiryo" charset="-128"/>
              </a:rPr>
              <a:t/>
            </a:r>
            <a:br>
              <a:rPr kumimoji="0" lang="en-US" altLang="ja-JP" sz="1867" dirty="0" smtClean="0">
                <a:solidFill>
                  <a:srgbClr val="000000"/>
                </a:solidFill>
                <a:latin typeface="Meiryo" charset="-128"/>
                <a:ea typeface="Meiryo" charset="-128"/>
                <a:cs typeface="Meiryo" charset="-128"/>
              </a:rPr>
            </a:br>
            <a:r>
              <a:rPr kumimoji="0" lang="ja-JP" altLang="en-US" sz="1867" dirty="0" smtClean="0">
                <a:solidFill>
                  <a:srgbClr val="000000"/>
                </a:solidFill>
                <a:latin typeface="Meiryo" charset="-128"/>
                <a:ea typeface="Meiryo" charset="-128"/>
                <a:cs typeface="Meiryo" charset="-128"/>
              </a:rPr>
              <a:t>利用可能</a:t>
            </a:r>
          </a:p>
        </p:txBody>
      </p:sp>
      <p:sp>
        <p:nvSpPr>
          <p:cNvPr id="19475" name="Rectangle 75"/>
          <p:cNvSpPr>
            <a:spLocks noChangeArrowheads="1"/>
          </p:cNvSpPr>
          <p:nvPr/>
        </p:nvSpPr>
        <p:spPr bwMode="auto">
          <a:xfrm>
            <a:off x="11179175" y="469900"/>
            <a:ext cx="609600" cy="623888"/>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latin typeface="Meiryo" charset="-128"/>
              <a:ea typeface="Meiryo" charset="-128"/>
              <a:cs typeface="Meiryo"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7"/>
          <p:cNvSpPr>
            <a:spLocks noGrp="1" noChangeArrowheads="1"/>
          </p:cNvSpPr>
          <p:nvPr>
            <p:ph type="title"/>
          </p:nvPr>
        </p:nvSpPr>
        <p:spPr/>
        <p:txBody>
          <a:bodyPr/>
          <a:lstStyle/>
          <a:p>
            <a:pPr eaLnBrk="1" hangingPunct="1"/>
            <a:r>
              <a:rPr lang="ja-JP" altLang="en-US" smtClean="0">
                <a:latin typeface="Meiryo" charset="-128"/>
                <a:ea typeface="Meiryo" charset="-128"/>
                <a:cs typeface="Meiryo" charset="-128"/>
              </a:rPr>
              <a:t>ロードバランサー</a:t>
            </a:r>
          </a:p>
        </p:txBody>
      </p:sp>
      <p:sp>
        <p:nvSpPr>
          <p:cNvPr id="31747" name="Rectangle 18"/>
          <p:cNvSpPr>
            <a:spLocks noGrp="1" noChangeArrowheads="1"/>
          </p:cNvSpPr>
          <p:nvPr>
            <p:ph type="body" sz="quarter" idx="10"/>
          </p:nvPr>
        </p:nvSpPr>
        <p:spPr>
          <a:xfrm>
            <a:off x="485550" y="1498600"/>
            <a:ext cx="11348288" cy="430887"/>
          </a:xfrm>
        </p:spPr>
        <p:txBody>
          <a:bodyPr/>
          <a:lstStyle/>
          <a:p>
            <a:pPr eaLnBrk="1" hangingPunct="1"/>
            <a:r>
              <a:rPr lang="en-US" altLang="ja-JP" smtClean="0">
                <a:latin typeface="Meiryo" charset="-128"/>
                <a:ea typeface="Meiryo" charset="-128"/>
                <a:cs typeface="Meiryo" charset="-128"/>
              </a:rPr>
              <a:t>Local Load Balancer</a:t>
            </a:r>
          </a:p>
        </p:txBody>
      </p:sp>
      <p:pic>
        <p:nvPicPr>
          <p:cNvPr id="31748" name="Picture 2" descr="comple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3325" y="3065463"/>
            <a:ext cx="9398000" cy="274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8"/>
          <p:cNvSpPr txBox="1">
            <a:spLocks noChangeArrowheads="1"/>
          </p:cNvSpPr>
          <p:nvPr/>
        </p:nvSpPr>
        <p:spPr bwMode="auto">
          <a:xfrm>
            <a:off x="5330715" y="3663950"/>
            <a:ext cx="882870"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80000"/>
              </a:lnSpc>
              <a:spcBef>
                <a:spcPct val="0"/>
              </a:spcBef>
              <a:buFontTx/>
              <a:buNone/>
            </a:pPr>
            <a:r>
              <a:rPr kumimoji="0" lang="en-US" altLang="ja-JP" sz="1600" b="1">
                <a:solidFill>
                  <a:srgbClr val="801F22"/>
                </a:solidFill>
                <a:latin typeface="Meiryo" charset="-128"/>
                <a:ea typeface="Meiryo" charset="-128"/>
                <a:cs typeface="Meiryo" charset="-128"/>
                <a:sym typeface="Arial" panose="020B0604020202020204" pitchFamily="34" charset="0"/>
              </a:rPr>
              <a:t>Round</a:t>
            </a:r>
          </a:p>
          <a:p>
            <a:pPr algn="ctr" eaLnBrk="1" hangingPunct="1">
              <a:lnSpc>
                <a:spcPct val="80000"/>
              </a:lnSpc>
              <a:spcBef>
                <a:spcPct val="0"/>
              </a:spcBef>
              <a:buFontTx/>
              <a:buNone/>
            </a:pPr>
            <a:r>
              <a:rPr kumimoji="0" lang="en-US" altLang="ja-JP" sz="1600" b="1">
                <a:solidFill>
                  <a:srgbClr val="801F22"/>
                </a:solidFill>
                <a:latin typeface="Meiryo" charset="-128"/>
                <a:ea typeface="Meiryo" charset="-128"/>
                <a:cs typeface="Meiryo" charset="-128"/>
                <a:sym typeface="Arial" panose="020B0604020202020204" pitchFamily="34" charset="0"/>
              </a:rPr>
              <a:t>robin</a:t>
            </a:r>
          </a:p>
        </p:txBody>
      </p:sp>
      <p:sp>
        <p:nvSpPr>
          <p:cNvPr id="31750" name="TextBox 10"/>
          <p:cNvSpPr txBox="1">
            <a:spLocks noChangeArrowheads="1"/>
          </p:cNvSpPr>
          <p:nvPr/>
        </p:nvSpPr>
        <p:spPr bwMode="auto">
          <a:xfrm>
            <a:off x="5188497" y="4217988"/>
            <a:ext cx="116730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80000"/>
              </a:lnSpc>
              <a:spcBef>
                <a:spcPct val="0"/>
              </a:spcBef>
              <a:buFontTx/>
              <a:buNone/>
            </a:pPr>
            <a:r>
              <a:rPr kumimoji="0" lang="en-US" altLang="ja-JP" sz="1600" b="1">
                <a:solidFill>
                  <a:srgbClr val="801F22"/>
                </a:solidFill>
                <a:latin typeface="Meiryo" charset="-128"/>
                <a:ea typeface="Meiryo" charset="-128"/>
                <a:cs typeface="Meiryo" charset="-128"/>
                <a:sym typeface="Arial" panose="020B0604020202020204" pitchFamily="34" charset="0"/>
              </a:rPr>
              <a:t>Shortest</a:t>
            </a:r>
          </a:p>
          <a:p>
            <a:pPr algn="ctr" eaLnBrk="1" hangingPunct="1">
              <a:lnSpc>
                <a:spcPct val="80000"/>
              </a:lnSpc>
              <a:spcBef>
                <a:spcPct val="0"/>
              </a:spcBef>
              <a:buFontTx/>
              <a:buNone/>
            </a:pPr>
            <a:r>
              <a:rPr kumimoji="0" lang="en-US" altLang="ja-JP" sz="1600" b="1">
                <a:solidFill>
                  <a:srgbClr val="801F22"/>
                </a:solidFill>
                <a:latin typeface="Meiryo" charset="-128"/>
                <a:ea typeface="Meiryo" charset="-128"/>
                <a:cs typeface="Meiryo" charset="-128"/>
                <a:sym typeface="Arial" panose="020B0604020202020204" pitchFamily="34" charset="0"/>
              </a:rPr>
              <a:t>response</a:t>
            </a:r>
          </a:p>
        </p:txBody>
      </p:sp>
      <p:sp>
        <p:nvSpPr>
          <p:cNvPr id="31751" name="TextBox 11"/>
          <p:cNvSpPr txBox="1">
            <a:spLocks noChangeArrowheads="1"/>
          </p:cNvSpPr>
          <p:nvPr/>
        </p:nvSpPr>
        <p:spPr bwMode="auto">
          <a:xfrm>
            <a:off x="5015520" y="4757738"/>
            <a:ext cx="1483099"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80000"/>
              </a:lnSpc>
              <a:spcBef>
                <a:spcPct val="0"/>
              </a:spcBef>
              <a:buFontTx/>
              <a:buNone/>
            </a:pPr>
            <a:r>
              <a:rPr kumimoji="0" lang="en-US" altLang="ja-JP" sz="1600" b="1">
                <a:solidFill>
                  <a:srgbClr val="801F22"/>
                </a:solidFill>
                <a:latin typeface="Meiryo" charset="-128"/>
                <a:ea typeface="Meiryo" charset="-128"/>
                <a:cs typeface="Meiryo" charset="-128"/>
                <a:sym typeface="Arial" panose="020B0604020202020204" pitchFamily="34" charset="0"/>
              </a:rPr>
              <a:t> Least</a:t>
            </a:r>
          </a:p>
          <a:p>
            <a:pPr algn="ctr" eaLnBrk="1" hangingPunct="1">
              <a:lnSpc>
                <a:spcPct val="80000"/>
              </a:lnSpc>
              <a:spcBef>
                <a:spcPct val="0"/>
              </a:spcBef>
              <a:buFontTx/>
              <a:buNone/>
            </a:pPr>
            <a:r>
              <a:rPr kumimoji="0" lang="en-US" altLang="ja-JP" sz="1600" b="1">
                <a:solidFill>
                  <a:srgbClr val="801F22"/>
                </a:solidFill>
                <a:latin typeface="Meiryo" charset="-128"/>
                <a:ea typeface="Meiryo" charset="-128"/>
                <a:cs typeface="Meiryo" charset="-128"/>
                <a:sym typeface="Arial" panose="020B0604020202020204" pitchFamily="34" charset="0"/>
              </a:rPr>
              <a:t>connections</a:t>
            </a:r>
          </a:p>
        </p:txBody>
      </p:sp>
      <p:sp>
        <p:nvSpPr>
          <p:cNvPr id="31752" name="TextBox 12"/>
          <p:cNvSpPr txBox="1">
            <a:spLocks noChangeArrowheads="1"/>
          </p:cNvSpPr>
          <p:nvPr/>
        </p:nvSpPr>
        <p:spPr bwMode="auto">
          <a:xfrm>
            <a:off x="5107874" y="5291138"/>
            <a:ext cx="132696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80000"/>
              </a:lnSpc>
              <a:spcBef>
                <a:spcPct val="0"/>
              </a:spcBef>
              <a:buFontTx/>
              <a:buNone/>
            </a:pPr>
            <a:r>
              <a:rPr kumimoji="0" lang="en-US" altLang="ja-JP" sz="1600" b="1">
                <a:solidFill>
                  <a:srgbClr val="801F22"/>
                </a:solidFill>
                <a:latin typeface="Meiryo" charset="-128"/>
                <a:ea typeface="Meiryo" charset="-128"/>
                <a:cs typeface="Meiryo" charset="-128"/>
                <a:sym typeface="Arial" panose="020B0604020202020204" pitchFamily="34" charset="0"/>
              </a:rPr>
              <a:t>Consistent</a:t>
            </a:r>
          </a:p>
          <a:p>
            <a:pPr algn="ctr" eaLnBrk="1" hangingPunct="1">
              <a:lnSpc>
                <a:spcPct val="80000"/>
              </a:lnSpc>
              <a:spcBef>
                <a:spcPct val="0"/>
              </a:spcBef>
              <a:buFontTx/>
              <a:buNone/>
            </a:pPr>
            <a:r>
              <a:rPr kumimoji="0" lang="en-US" altLang="ja-JP" sz="1600" b="1">
                <a:solidFill>
                  <a:srgbClr val="801F22"/>
                </a:solidFill>
                <a:latin typeface="Meiryo" charset="-128"/>
                <a:ea typeface="Meiryo" charset="-128"/>
                <a:cs typeface="Meiryo" charset="-128"/>
                <a:sym typeface="Arial" panose="020B0604020202020204" pitchFamily="34" charset="0"/>
              </a:rPr>
              <a:t>hash IP</a:t>
            </a:r>
          </a:p>
        </p:txBody>
      </p:sp>
      <p:sp>
        <p:nvSpPr>
          <p:cNvPr id="20489" name="TextBox 15"/>
          <p:cNvSpPr txBox="1">
            <a:spLocks noChangeArrowheads="1"/>
          </p:cNvSpPr>
          <p:nvPr/>
        </p:nvSpPr>
        <p:spPr bwMode="auto">
          <a:xfrm>
            <a:off x="2643188" y="4113213"/>
            <a:ext cx="187483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80000"/>
              </a:lnSpc>
              <a:spcBef>
                <a:spcPct val="0"/>
              </a:spcBef>
              <a:buFontTx/>
              <a:buNone/>
              <a:defRPr/>
            </a:pPr>
            <a:r>
              <a:rPr kumimoji="0" lang="en-US" altLang="ja-JP" sz="1867" b="1" smtClean="0">
                <a:solidFill>
                  <a:schemeClr val="bg1"/>
                </a:solidFill>
                <a:latin typeface="Meiryo" charset="-128"/>
                <a:ea typeface="Meiryo" charset="-128"/>
                <a:cs typeface="Meiryo" charset="-128"/>
                <a:sym typeface="Arial" panose="020B0604020202020204" pitchFamily="34" charset="0"/>
              </a:rPr>
              <a:t>VIP</a:t>
            </a:r>
          </a:p>
          <a:p>
            <a:pPr algn="ctr" defTabSz="1219170" eaLnBrk="1" hangingPunct="1">
              <a:lnSpc>
                <a:spcPct val="80000"/>
              </a:lnSpc>
              <a:spcBef>
                <a:spcPct val="0"/>
              </a:spcBef>
              <a:buFontTx/>
              <a:buNone/>
              <a:defRPr/>
            </a:pPr>
            <a:r>
              <a:rPr kumimoji="0" lang="en-US" altLang="ja-JP" sz="1867" b="1" smtClean="0">
                <a:solidFill>
                  <a:schemeClr val="bg1"/>
                </a:solidFill>
                <a:latin typeface="Meiryo" charset="-128"/>
                <a:ea typeface="Meiryo" charset="-128"/>
                <a:cs typeface="Meiryo" charset="-128"/>
                <a:sym typeface="Arial" panose="020B0604020202020204" pitchFamily="34" charset="0"/>
              </a:rPr>
              <a:t>connections per second</a:t>
            </a:r>
          </a:p>
        </p:txBody>
      </p:sp>
      <p:sp>
        <p:nvSpPr>
          <p:cNvPr id="20490" name="TextBox 16"/>
          <p:cNvSpPr txBox="1">
            <a:spLocks noChangeArrowheads="1"/>
          </p:cNvSpPr>
          <p:nvPr/>
        </p:nvSpPr>
        <p:spPr bwMode="auto">
          <a:xfrm>
            <a:off x="5816600" y="3181350"/>
            <a:ext cx="46736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80000"/>
              </a:lnSpc>
              <a:spcBef>
                <a:spcPct val="0"/>
              </a:spcBef>
              <a:buFontTx/>
              <a:buNone/>
              <a:defRPr/>
            </a:pPr>
            <a:r>
              <a:rPr kumimoji="0" lang="en-US" altLang="ja-JP" sz="1867" b="1" smtClean="0">
                <a:solidFill>
                  <a:srgbClr val="801F22"/>
                </a:solidFill>
                <a:latin typeface="Meiryo" charset="-128"/>
                <a:ea typeface="Meiryo" charset="-128"/>
                <a:cs typeface="Meiryo" charset="-128"/>
                <a:sym typeface="Arial" panose="020B0604020202020204" pitchFamily="34" charset="0"/>
              </a:rPr>
              <a:t>SoftLayer </a:t>
            </a:r>
            <a:r>
              <a:rPr kumimoji="0" lang="ja-JP" altLang="en-US" sz="1867" b="1" smtClean="0">
                <a:solidFill>
                  <a:srgbClr val="801F22"/>
                </a:solidFill>
                <a:latin typeface="Meiryo" charset="-128"/>
                <a:ea typeface="Meiryo" charset="-128"/>
                <a:cs typeface="Meiryo" charset="-128"/>
                <a:sym typeface="Arial" panose="020B0604020202020204" pitchFamily="34" charset="0"/>
              </a:rPr>
              <a:t>データセンター</a:t>
            </a:r>
          </a:p>
        </p:txBody>
      </p:sp>
      <p:sp>
        <p:nvSpPr>
          <p:cNvPr id="31755" name="TextBox 19"/>
          <p:cNvSpPr txBox="1">
            <a:spLocks noChangeArrowheads="1"/>
          </p:cNvSpPr>
          <p:nvPr/>
        </p:nvSpPr>
        <p:spPr bwMode="auto">
          <a:xfrm>
            <a:off x="6734175" y="4202113"/>
            <a:ext cx="14795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80000"/>
              </a:lnSpc>
              <a:spcBef>
                <a:spcPct val="0"/>
              </a:spcBef>
              <a:buFontTx/>
              <a:buNone/>
            </a:pPr>
            <a:r>
              <a:rPr kumimoji="0" lang="en-US" altLang="ja-JP" sz="1600" b="1">
                <a:solidFill>
                  <a:schemeClr val="bg1"/>
                </a:solidFill>
                <a:latin typeface="Meiryo" charset="-128"/>
                <a:ea typeface="Meiryo" charset="-128"/>
                <a:cs typeface="Meiryo" charset="-128"/>
                <a:sym typeface="Arial" panose="020B0604020202020204" pitchFamily="34" charset="0"/>
              </a:rPr>
              <a:t>Local</a:t>
            </a:r>
          </a:p>
          <a:p>
            <a:pPr algn="ctr" eaLnBrk="1" hangingPunct="1">
              <a:lnSpc>
                <a:spcPct val="80000"/>
              </a:lnSpc>
              <a:spcBef>
                <a:spcPct val="0"/>
              </a:spcBef>
              <a:buFontTx/>
              <a:buNone/>
            </a:pPr>
            <a:r>
              <a:rPr kumimoji="0" lang="en-US" altLang="ja-JP" sz="1600" b="1">
                <a:solidFill>
                  <a:schemeClr val="bg1"/>
                </a:solidFill>
                <a:latin typeface="Meiryo" charset="-128"/>
                <a:ea typeface="Meiryo" charset="-128"/>
                <a:cs typeface="Meiryo" charset="-128"/>
                <a:sym typeface="Arial" panose="020B0604020202020204" pitchFamily="34" charset="0"/>
              </a:rPr>
              <a:t>Load</a:t>
            </a:r>
          </a:p>
          <a:p>
            <a:pPr algn="ctr" eaLnBrk="1" hangingPunct="1">
              <a:lnSpc>
                <a:spcPct val="80000"/>
              </a:lnSpc>
              <a:spcBef>
                <a:spcPct val="0"/>
              </a:spcBef>
              <a:buFontTx/>
              <a:buNone/>
            </a:pPr>
            <a:r>
              <a:rPr kumimoji="0" lang="en-US" altLang="ja-JP" sz="1600" b="1">
                <a:solidFill>
                  <a:schemeClr val="bg1"/>
                </a:solidFill>
                <a:latin typeface="Meiryo" charset="-128"/>
                <a:ea typeface="Meiryo" charset="-128"/>
                <a:cs typeface="Meiryo" charset="-128"/>
                <a:sym typeface="Arial" panose="020B0604020202020204" pitchFamily="34" charset="0"/>
              </a:rPr>
              <a:t>Balancer</a:t>
            </a:r>
          </a:p>
        </p:txBody>
      </p:sp>
      <p:sp>
        <p:nvSpPr>
          <p:cNvPr id="31756" name="Rectangle 18"/>
          <p:cNvSpPr>
            <a:spLocks noChangeArrowheads="1"/>
          </p:cNvSpPr>
          <p:nvPr/>
        </p:nvSpPr>
        <p:spPr bwMode="auto">
          <a:xfrm>
            <a:off x="452438" y="2243138"/>
            <a:ext cx="4065587" cy="1077912"/>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171450" indent="-171450"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342900" indent="-16510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80000"/>
              </a:lnSpc>
              <a:spcBef>
                <a:spcPct val="0"/>
              </a:spcBef>
            </a:pPr>
            <a:r>
              <a:rPr kumimoji="0" lang="ja-JP" altLang="en-US" sz="1600">
                <a:latin typeface="Meiryo" charset="-128"/>
                <a:ea typeface="Meiryo" charset="-128"/>
                <a:cs typeface="Meiryo" charset="-128"/>
              </a:rPr>
              <a:t>共用タイプ（</a:t>
            </a:r>
            <a:r>
              <a:rPr kumimoji="0" lang="en-US" altLang="ja-JP" sz="1600">
                <a:latin typeface="Meiryo" charset="-128"/>
                <a:ea typeface="Meiryo" charset="-128"/>
                <a:cs typeface="Meiryo" charset="-128"/>
              </a:rPr>
              <a:t>1 Virtual IP</a:t>
            </a:r>
            <a:r>
              <a:rPr kumimoji="0" lang="ja-JP" altLang="en-US" sz="1600">
                <a:latin typeface="Meiryo" charset="-128"/>
                <a:ea typeface="Meiryo" charset="-128"/>
                <a:cs typeface="Meiryo" charset="-128"/>
              </a:rPr>
              <a:t>）</a:t>
            </a:r>
            <a:endParaRPr kumimoji="0" lang="en-US" altLang="ja-JP" sz="1600" i="1">
              <a:latin typeface="Meiryo" charset="-128"/>
              <a:ea typeface="Meiryo" charset="-128"/>
              <a:cs typeface="Meiryo" charset="-128"/>
            </a:endParaRPr>
          </a:p>
          <a:p>
            <a:pPr lvl="1" eaLnBrk="1" hangingPunct="1">
              <a:lnSpc>
                <a:spcPct val="80000"/>
              </a:lnSpc>
              <a:spcBef>
                <a:spcPct val="0"/>
              </a:spcBef>
              <a:buFont typeface="Wingdings" panose="05000000000000000000" pitchFamily="2" charset="2"/>
              <a:buChar char="§"/>
            </a:pPr>
            <a:r>
              <a:rPr kumimoji="0" lang="en-US" altLang="ja-JP" sz="1600">
                <a:latin typeface="Meiryo" charset="-128"/>
                <a:ea typeface="Meiryo" charset="-128"/>
                <a:cs typeface="Meiryo" charset="-128"/>
              </a:rPr>
              <a:t>250 VIP connections per second </a:t>
            </a:r>
          </a:p>
          <a:p>
            <a:pPr lvl="1" eaLnBrk="1" hangingPunct="1">
              <a:lnSpc>
                <a:spcPct val="80000"/>
              </a:lnSpc>
              <a:spcBef>
                <a:spcPct val="0"/>
              </a:spcBef>
              <a:buFont typeface="Wingdings" panose="05000000000000000000" pitchFamily="2" charset="2"/>
              <a:buChar char="§"/>
            </a:pPr>
            <a:r>
              <a:rPr kumimoji="0" lang="en-US" altLang="ja-JP" sz="1600">
                <a:latin typeface="Meiryo" charset="-128"/>
                <a:ea typeface="Meiryo" charset="-128"/>
                <a:cs typeface="Meiryo" charset="-128"/>
              </a:rPr>
              <a:t>500 VIP connections per second </a:t>
            </a:r>
          </a:p>
          <a:p>
            <a:pPr lvl="1" eaLnBrk="1" hangingPunct="1">
              <a:lnSpc>
                <a:spcPct val="80000"/>
              </a:lnSpc>
              <a:spcBef>
                <a:spcPct val="0"/>
              </a:spcBef>
              <a:buFont typeface="Wingdings" panose="05000000000000000000" pitchFamily="2" charset="2"/>
              <a:buChar char="§"/>
            </a:pPr>
            <a:r>
              <a:rPr kumimoji="0" lang="en-US" altLang="ja-JP" sz="1600">
                <a:latin typeface="Meiryo" charset="-128"/>
                <a:ea typeface="Meiryo" charset="-128"/>
                <a:cs typeface="Meiryo" charset="-128"/>
              </a:rPr>
              <a:t>1,000 VIP connections per second </a:t>
            </a:r>
          </a:p>
          <a:p>
            <a:pPr lvl="1" eaLnBrk="1" hangingPunct="1">
              <a:lnSpc>
                <a:spcPct val="80000"/>
              </a:lnSpc>
              <a:spcBef>
                <a:spcPct val="0"/>
              </a:spcBef>
              <a:buFont typeface="Wingdings" panose="05000000000000000000" pitchFamily="2" charset="2"/>
              <a:buChar char="§"/>
            </a:pPr>
            <a:r>
              <a:rPr kumimoji="0" lang="en-US" altLang="ja-JP" sz="1600">
                <a:latin typeface="Meiryo" charset="-128"/>
                <a:ea typeface="Meiryo" charset="-128"/>
                <a:cs typeface="Meiryo" charset="-128"/>
              </a:rPr>
              <a:t>2,500 VIP connections per second</a:t>
            </a:r>
          </a:p>
        </p:txBody>
      </p:sp>
      <p:sp>
        <p:nvSpPr>
          <p:cNvPr id="31757" name="Rectangle 24"/>
          <p:cNvSpPr>
            <a:spLocks noChangeArrowheads="1"/>
          </p:cNvSpPr>
          <p:nvPr/>
        </p:nvSpPr>
        <p:spPr bwMode="auto">
          <a:xfrm>
            <a:off x="501650" y="5865813"/>
            <a:ext cx="4016375" cy="107721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171450" indent="-171450"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342900" indent="-1714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80000"/>
              </a:lnSpc>
              <a:spcBef>
                <a:spcPct val="0"/>
              </a:spcBef>
            </a:pPr>
            <a:r>
              <a:rPr kumimoji="0" lang="ja-JP" altLang="en-US" sz="1600">
                <a:latin typeface="Meiryo" charset="-128"/>
                <a:ea typeface="Meiryo" charset="-128"/>
                <a:cs typeface="Meiryo" charset="-128"/>
              </a:rPr>
              <a:t>占有タイプ（</a:t>
            </a:r>
            <a:r>
              <a:rPr kumimoji="0" lang="en-US" altLang="ja-JP" sz="1600">
                <a:latin typeface="Meiryo" charset="-128"/>
                <a:ea typeface="Meiryo" charset="-128"/>
                <a:cs typeface="Meiryo" charset="-128"/>
              </a:rPr>
              <a:t>8</a:t>
            </a:r>
            <a:r>
              <a:rPr kumimoji="0" lang="ja-JP" altLang="en-US" sz="1600">
                <a:latin typeface="Meiryo" charset="-128"/>
                <a:ea typeface="Meiryo" charset="-128"/>
                <a:cs typeface="Meiryo" charset="-128"/>
              </a:rPr>
              <a:t>までの</a:t>
            </a:r>
            <a:r>
              <a:rPr kumimoji="0" lang="en-US" altLang="ja-JP" sz="1600">
                <a:latin typeface="Meiryo" charset="-128"/>
                <a:ea typeface="Meiryo" charset="-128"/>
                <a:cs typeface="Meiryo" charset="-128"/>
              </a:rPr>
              <a:t>Virtual IP</a:t>
            </a:r>
            <a:r>
              <a:rPr kumimoji="0" lang="ja-JP" altLang="en-US" sz="1600">
                <a:latin typeface="Meiryo" charset="-128"/>
                <a:ea typeface="Meiryo" charset="-128"/>
                <a:cs typeface="Meiryo" charset="-128"/>
              </a:rPr>
              <a:t>）</a:t>
            </a:r>
          </a:p>
          <a:p>
            <a:pPr lvl="1" eaLnBrk="1" hangingPunct="1">
              <a:lnSpc>
                <a:spcPct val="80000"/>
              </a:lnSpc>
              <a:spcBef>
                <a:spcPct val="0"/>
              </a:spcBef>
              <a:buFont typeface="Wingdings" panose="05000000000000000000" pitchFamily="2" charset="2"/>
              <a:buChar char="§"/>
            </a:pPr>
            <a:r>
              <a:rPr kumimoji="0" lang="en-US" altLang="ja-JP" sz="1600">
                <a:latin typeface="Meiryo" charset="-128"/>
                <a:ea typeface="Meiryo" charset="-128"/>
                <a:cs typeface="Meiryo" charset="-128"/>
              </a:rPr>
              <a:t>15,000 VIP connections per second </a:t>
            </a:r>
          </a:p>
          <a:p>
            <a:pPr lvl="1" eaLnBrk="1" hangingPunct="1">
              <a:lnSpc>
                <a:spcPct val="80000"/>
              </a:lnSpc>
              <a:spcBef>
                <a:spcPct val="0"/>
              </a:spcBef>
              <a:buFont typeface="Wingdings" panose="05000000000000000000" pitchFamily="2" charset="2"/>
              <a:buChar char="§"/>
            </a:pPr>
            <a:r>
              <a:rPr kumimoji="0" lang="en-US" altLang="ja-JP" sz="1600">
                <a:latin typeface="Meiryo" charset="-128"/>
                <a:ea typeface="Meiryo" charset="-128"/>
                <a:cs typeface="Meiryo" charset="-128"/>
              </a:rPr>
              <a:t>100,000 VIP connections per second</a:t>
            </a:r>
          </a:p>
        </p:txBody>
      </p:sp>
      <p:sp>
        <p:nvSpPr>
          <p:cNvPr id="20494" name="Rectangle 20"/>
          <p:cNvSpPr>
            <a:spLocks noChangeArrowheads="1"/>
          </p:cNvSpPr>
          <p:nvPr/>
        </p:nvSpPr>
        <p:spPr bwMode="auto">
          <a:xfrm>
            <a:off x="5257800" y="1668463"/>
            <a:ext cx="6783388" cy="1405256"/>
          </a:xfrm>
          <a:prstGeom prst="rect">
            <a:avLst/>
          </a:prstGeom>
          <a:solidFill>
            <a:srgbClr val="7889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defTabSz="1219170" eaLnBrk="1" hangingPunct="1">
              <a:lnSpc>
                <a:spcPct val="90000"/>
              </a:lnSpc>
              <a:spcBef>
                <a:spcPct val="20000"/>
              </a:spcBef>
              <a:buFontTx/>
              <a:buChar char="•"/>
              <a:defRPr/>
            </a:pPr>
            <a:r>
              <a:rPr lang="ja-JP" altLang="en-US" sz="2133" smtClean="0">
                <a:solidFill>
                  <a:srgbClr val="800000"/>
                </a:solidFill>
                <a:latin typeface="Meiryo" charset="-128"/>
                <a:ea typeface="Meiryo" charset="-128"/>
                <a:cs typeface="Meiryo" charset="-128"/>
              </a:rPr>
              <a:t>■ </a:t>
            </a:r>
            <a:r>
              <a:rPr lang="ja-JP" altLang="en-US" sz="2133" smtClean="0">
                <a:latin typeface="Meiryo" charset="-128"/>
                <a:ea typeface="Meiryo" charset="-128"/>
                <a:cs typeface="Meiryo" charset="-128"/>
              </a:rPr>
              <a:t>パブリック・ネットワークの</a:t>
            </a:r>
            <a:r>
              <a:rPr lang="en-US" altLang="ja-JP" sz="2133" smtClean="0">
                <a:latin typeface="Meiryo" charset="-128"/>
                <a:ea typeface="Meiryo" charset="-128"/>
                <a:cs typeface="Meiryo" charset="-128"/>
              </a:rPr>
              <a:t>VLAN</a:t>
            </a:r>
            <a:r>
              <a:rPr lang="ja-JP" altLang="en-US" sz="2133" smtClean="0">
                <a:latin typeface="Meiryo" charset="-128"/>
                <a:ea typeface="Meiryo" charset="-128"/>
                <a:cs typeface="Meiryo" charset="-128"/>
              </a:rPr>
              <a:t>のみをサポート</a:t>
            </a:r>
          </a:p>
          <a:p>
            <a:pPr defTabSz="1219170" eaLnBrk="1" hangingPunct="1">
              <a:lnSpc>
                <a:spcPct val="90000"/>
              </a:lnSpc>
              <a:spcBef>
                <a:spcPct val="20000"/>
              </a:spcBef>
              <a:buFontTx/>
              <a:buChar char="•"/>
              <a:defRPr/>
            </a:pPr>
            <a:r>
              <a:rPr lang="ja-JP" altLang="en-US" sz="2133" smtClean="0">
                <a:solidFill>
                  <a:srgbClr val="800000"/>
                </a:solidFill>
                <a:latin typeface="Meiryo" charset="-128"/>
                <a:ea typeface="Meiryo" charset="-128"/>
                <a:cs typeface="Meiryo" charset="-128"/>
              </a:rPr>
              <a:t>■ </a:t>
            </a:r>
            <a:r>
              <a:rPr lang="ja-JP" altLang="en-US" sz="2133" smtClean="0">
                <a:latin typeface="Meiryo" charset="-128"/>
                <a:ea typeface="Meiryo" charset="-128"/>
                <a:cs typeface="Meiryo" charset="-128"/>
              </a:rPr>
              <a:t>レイヤー</a:t>
            </a:r>
            <a:r>
              <a:rPr lang="en-US" altLang="ja-JP" sz="2133" smtClean="0">
                <a:latin typeface="Meiryo" charset="-128"/>
                <a:ea typeface="Meiryo" charset="-128"/>
                <a:cs typeface="Meiryo" charset="-128"/>
              </a:rPr>
              <a:t>4</a:t>
            </a:r>
            <a:r>
              <a:rPr lang="ja-JP" altLang="en-US" sz="2133" smtClean="0">
                <a:latin typeface="Meiryo" charset="-128"/>
                <a:ea typeface="Meiryo" charset="-128"/>
                <a:cs typeface="Meiryo" charset="-128"/>
              </a:rPr>
              <a:t>までをサポート</a:t>
            </a:r>
          </a:p>
          <a:p>
            <a:pPr defTabSz="1219170" eaLnBrk="1" hangingPunct="1">
              <a:lnSpc>
                <a:spcPct val="90000"/>
              </a:lnSpc>
              <a:spcBef>
                <a:spcPct val="20000"/>
              </a:spcBef>
              <a:buFontTx/>
              <a:buChar char="•"/>
              <a:defRPr/>
            </a:pPr>
            <a:r>
              <a:rPr lang="ja-JP" altLang="en-US" sz="2133" smtClean="0">
                <a:solidFill>
                  <a:srgbClr val="800000"/>
                </a:solidFill>
                <a:latin typeface="Meiryo" charset="-128"/>
                <a:ea typeface="Meiryo" charset="-128"/>
                <a:cs typeface="Meiryo" charset="-128"/>
              </a:rPr>
              <a:t>■ </a:t>
            </a:r>
            <a:r>
              <a:rPr lang="en-US" altLang="ja-JP" sz="2133" smtClean="0">
                <a:latin typeface="Meiryo" charset="-128"/>
                <a:ea typeface="Meiryo" charset="-128"/>
                <a:cs typeface="Meiryo" charset="-128"/>
              </a:rPr>
              <a:t>Web</a:t>
            </a:r>
            <a:r>
              <a:rPr lang="ja-JP" altLang="en-US" sz="2133" smtClean="0">
                <a:latin typeface="Meiryo" charset="-128"/>
                <a:ea typeface="Meiryo" charset="-128"/>
                <a:cs typeface="Meiryo" charset="-128"/>
              </a:rPr>
              <a:t>ポータルを通じての管理</a:t>
            </a:r>
          </a:p>
        </p:txBody>
      </p:sp>
      <p:pic>
        <p:nvPicPr>
          <p:cNvPr id="31759"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6" name="Rectangle 24"/>
          <p:cNvSpPr>
            <a:spLocks noChangeArrowheads="1"/>
          </p:cNvSpPr>
          <p:nvPr/>
        </p:nvSpPr>
        <p:spPr bwMode="auto">
          <a:xfrm>
            <a:off x="10883900" y="469900"/>
            <a:ext cx="311150" cy="623888"/>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latin typeface="Meiryo" charset="-128"/>
              <a:ea typeface="Meiryo" charset="-128"/>
              <a:cs typeface="Meiryo"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title"/>
          </p:nvPr>
        </p:nvSpPr>
        <p:spPr/>
        <p:txBody>
          <a:bodyPr/>
          <a:lstStyle/>
          <a:p>
            <a:pPr eaLnBrk="1" hangingPunct="1"/>
            <a:r>
              <a:rPr lang="ja-JP" altLang="en-US" smtClean="0">
                <a:ea typeface="Meiryo UI" panose="020B0604030504040204" pitchFamily="50" charset="-128"/>
                <a:cs typeface="Meiryo UI" panose="020B0604030504040204" pitchFamily="50" charset="-128"/>
              </a:rPr>
              <a:t>ロードバランサー</a:t>
            </a:r>
            <a:endParaRPr lang="en-US" altLang="ja-JP" smtClean="0">
              <a:ea typeface="Meiryo UI" panose="020B0604030504040204" pitchFamily="50" charset="-128"/>
              <a:cs typeface="Meiryo UI" panose="020B0604030504040204" pitchFamily="50" charset="-128"/>
            </a:endParaRPr>
          </a:p>
        </p:txBody>
      </p:sp>
      <p:sp>
        <p:nvSpPr>
          <p:cNvPr id="21506" name="Rectangle 2"/>
          <p:cNvSpPr>
            <a:spLocks noGrp="1" noChangeArrowheads="1"/>
          </p:cNvSpPr>
          <p:nvPr>
            <p:ph type="body" sz="quarter" idx="10"/>
          </p:nvPr>
        </p:nvSpPr>
        <p:spPr>
          <a:xfrm>
            <a:off x="485550" y="1498600"/>
            <a:ext cx="11348288" cy="4628255"/>
          </a:xfrm>
        </p:spPr>
        <p:txBody>
          <a:bodyPr/>
          <a:lstStyle/>
          <a:p>
            <a:pPr eaLnBrk="1" hangingPunct="1">
              <a:defRPr/>
            </a:pPr>
            <a:r>
              <a:rPr lang="ja-JP" altLang="en-US" sz="3200" dirty="0" smtClean="0">
                <a:latin typeface="Meiryo" charset="-128"/>
                <a:ea typeface="Meiryo" charset="-128"/>
                <a:cs typeface="Meiryo" charset="-128"/>
              </a:rPr>
              <a:t>専用仮想アプライアンス </a:t>
            </a:r>
            <a:r>
              <a:rPr lang="en-US" altLang="ja-JP" sz="3200" dirty="0" smtClean="0">
                <a:latin typeface="Meiryo" charset="-128"/>
                <a:ea typeface="Meiryo" charset="-128"/>
                <a:cs typeface="Meiryo" charset="-128"/>
              </a:rPr>
              <a:t>(</a:t>
            </a:r>
            <a:r>
              <a:rPr lang="en-US" altLang="ja-JP" sz="3200" dirty="0" err="1" smtClean="0">
                <a:latin typeface="Meiryo" charset="-128"/>
                <a:ea typeface="Meiryo" charset="-128"/>
                <a:cs typeface="Meiryo" charset="-128"/>
              </a:rPr>
              <a:t>NetScaler</a:t>
            </a:r>
            <a:r>
              <a:rPr lang="en-US" altLang="ja-JP" sz="3200" dirty="0" smtClean="0">
                <a:latin typeface="Meiryo" charset="-128"/>
                <a:ea typeface="Meiryo" charset="-128"/>
                <a:cs typeface="Meiryo" charset="-128"/>
              </a:rPr>
              <a:t>)</a:t>
            </a:r>
          </a:p>
          <a:p>
            <a:pPr lvl="1" eaLnBrk="1" hangingPunct="1">
              <a:defRPr/>
            </a:pPr>
            <a:r>
              <a:rPr lang="en-US" altLang="ja-JP" sz="2133" dirty="0" err="1" smtClean="0">
                <a:latin typeface="Meiryo" charset="-128"/>
                <a:ea typeface="Meiryo" charset="-128"/>
                <a:cs typeface="Meiryo" charset="-128"/>
              </a:rPr>
              <a:t>SoftLayer</a:t>
            </a:r>
            <a:r>
              <a:rPr lang="ja-JP" altLang="en-US" sz="2133" dirty="0" smtClean="0">
                <a:latin typeface="Meiryo" charset="-128"/>
                <a:ea typeface="Meiryo" charset="-128"/>
                <a:cs typeface="Meiryo" charset="-128"/>
              </a:rPr>
              <a:t>のパブリック、プライベート</a:t>
            </a:r>
            <a:br>
              <a:rPr lang="ja-JP" altLang="en-US" sz="2133" dirty="0" smtClean="0">
                <a:latin typeface="Meiryo" charset="-128"/>
                <a:ea typeface="Meiryo" charset="-128"/>
                <a:cs typeface="Meiryo" charset="-128"/>
              </a:rPr>
            </a:br>
            <a:r>
              <a:rPr lang="ja-JP" altLang="en-US" sz="2133" dirty="0" smtClean="0">
                <a:latin typeface="Meiryo" charset="-128"/>
                <a:ea typeface="Meiryo" charset="-128"/>
                <a:cs typeface="Meiryo" charset="-128"/>
              </a:rPr>
              <a:t>双方の環境に配置が可能</a:t>
            </a:r>
          </a:p>
          <a:p>
            <a:pPr lvl="1" eaLnBrk="1" hangingPunct="1">
              <a:defRPr/>
            </a:pPr>
            <a:r>
              <a:rPr lang="ja-JP" altLang="en-US" sz="2133" dirty="0" smtClean="0">
                <a:latin typeface="Meiryo" charset="-128"/>
                <a:ea typeface="Meiryo" charset="-128"/>
                <a:cs typeface="Meiryo" charset="-128"/>
              </a:rPr>
              <a:t>パブリック</a:t>
            </a:r>
            <a:r>
              <a:rPr lang="en-US" altLang="ja-JP" sz="2133" dirty="0" smtClean="0">
                <a:latin typeface="Meiryo" charset="-128"/>
                <a:ea typeface="Meiryo" charset="-128"/>
                <a:cs typeface="Meiryo" charset="-128"/>
              </a:rPr>
              <a:t>I/F</a:t>
            </a:r>
            <a:r>
              <a:rPr lang="ja-JP" altLang="en-US" sz="2133" dirty="0" smtClean="0">
                <a:latin typeface="Meiryo" charset="-128"/>
                <a:ea typeface="Meiryo" charset="-128"/>
                <a:cs typeface="Meiryo" charset="-128"/>
              </a:rPr>
              <a:t>を持たないサーバーへ</a:t>
            </a:r>
            <a:br>
              <a:rPr lang="ja-JP" altLang="en-US" sz="2133" dirty="0" smtClean="0">
                <a:latin typeface="Meiryo" charset="-128"/>
                <a:ea typeface="Meiryo" charset="-128"/>
                <a:cs typeface="Meiryo" charset="-128"/>
              </a:rPr>
            </a:br>
            <a:r>
              <a:rPr lang="ja-JP" altLang="en-US" sz="2133" dirty="0" smtClean="0">
                <a:latin typeface="Meiryo" charset="-128"/>
                <a:ea typeface="Meiryo" charset="-128"/>
                <a:cs typeface="Meiryo" charset="-128"/>
              </a:rPr>
              <a:t>負荷分散を行うことのできる</a:t>
            </a:r>
            <a:br>
              <a:rPr lang="ja-JP" altLang="en-US" sz="2133" dirty="0" smtClean="0">
                <a:latin typeface="Meiryo" charset="-128"/>
                <a:ea typeface="Meiryo" charset="-128"/>
                <a:cs typeface="Meiryo" charset="-128"/>
              </a:rPr>
            </a:br>
            <a:r>
              <a:rPr lang="ja-JP" altLang="en-US" sz="2133" dirty="0" smtClean="0">
                <a:latin typeface="Meiryo" charset="-128"/>
                <a:ea typeface="Meiryo" charset="-128"/>
                <a:cs typeface="Meiryo" charset="-128"/>
              </a:rPr>
              <a:t>唯一のオプション</a:t>
            </a:r>
          </a:p>
          <a:p>
            <a:pPr lvl="1" eaLnBrk="1" hangingPunct="1">
              <a:defRPr/>
            </a:pPr>
            <a:r>
              <a:rPr lang="ja-JP" altLang="en-US" sz="2133" dirty="0" smtClean="0">
                <a:latin typeface="Meiryo" charset="-128"/>
                <a:ea typeface="Meiryo" charset="-128"/>
                <a:cs typeface="Meiryo" charset="-128"/>
              </a:rPr>
              <a:t>レイヤー</a:t>
            </a:r>
            <a:r>
              <a:rPr lang="en-US" altLang="ja-JP" sz="2133" dirty="0" smtClean="0">
                <a:latin typeface="Meiryo" charset="-128"/>
                <a:ea typeface="Meiryo" charset="-128"/>
                <a:cs typeface="Meiryo" charset="-128"/>
              </a:rPr>
              <a:t>7</a:t>
            </a:r>
            <a:r>
              <a:rPr lang="ja-JP" altLang="en-US" sz="2133" dirty="0" smtClean="0">
                <a:latin typeface="Meiryo" charset="-128"/>
                <a:ea typeface="Meiryo" charset="-128"/>
                <a:cs typeface="Meiryo" charset="-128"/>
              </a:rPr>
              <a:t>までをサポート</a:t>
            </a:r>
          </a:p>
          <a:p>
            <a:pPr lvl="1" eaLnBrk="1" hangingPunct="1">
              <a:defRPr/>
            </a:pPr>
            <a:r>
              <a:rPr lang="en-US" altLang="ja-JP" sz="2133" dirty="0" smtClean="0">
                <a:latin typeface="Meiryo" charset="-128"/>
                <a:ea typeface="Meiryo" charset="-128"/>
                <a:cs typeface="Meiryo" charset="-128"/>
              </a:rPr>
              <a:t>WAF</a:t>
            </a:r>
            <a:r>
              <a:rPr lang="ja-JP" altLang="en-US" sz="2133" dirty="0" smtClean="0">
                <a:latin typeface="Meiryo" charset="-128"/>
                <a:ea typeface="Meiryo" charset="-128"/>
                <a:cs typeface="Meiryo" charset="-128"/>
              </a:rPr>
              <a:t>を利用可能</a:t>
            </a:r>
          </a:p>
          <a:p>
            <a:pPr lvl="1" eaLnBrk="1" hangingPunct="1">
              <a:defRPr/>
            </a:pPr>
            <a:r>
              <a:rPr lang="ja-JP" altLang="en-US" sz="2133" dirty="0" smtClean="0">
                <a:latin typeface="Meiryo" charset="-128"/>
                <a:ea typeface="Meiryo" charset="-128"/>
                <a:cs typeface="Meiryo" charset="-128"/>
              </a:rPr>
              <a:t>スループット</a:t>
            </a:r>
          </a:p>
          <a:p>
            <a:pPr lvl="2" eaLnBrk="1" hangingPunct="1">
              <a:defRPr/>
            </a:pPr>
            <a:r>
              <a:rPr lang="en-US" altLang="ja-JP" sz="2133" dirty="0" smtClean="0">
                <a:latin typeface="Meiryo" charset="-128"/>
                <a:ea typeface="Meiryo" charset="-128"/>
                <a:cs typeface="Meiryo" charset="-128"/>
              </a:rPr>
              <a:t>10 Mbps</a:t>
            </a:r>
            <a:r>
              <a:rPr lang="ja-JP" altLang="en-US" sz="2133" dirty="0" smtClean="0">
                <a:latin typeface="Meiryo" charset="-128"/>
                <a:ea typeface="Meiryo" charset="-128"/>
                <a:cs typeface="Meiryo" charset="-128"/>
              </a:rPr>
              <a:t>、</a:t>
            </a:r>
            <a:r>
              <a:rPr lang="en-US" altLang="ja-JP" sz="2133" dirty="0" smtClean="0">
                <a:latin typeface="Meiryo" charset="-128"/>
                <a:ea typeface="Meiryo" charset="-128"/>
                <a:cs typeface="Meiryo" charset="-128"/>
              </a:rPr>
              <a:t>200 Mbps</a:t>
            </a:r>
            <a:r>
              <a:rPr lang="ja-JP" altLang="en-US" sz="2133" dirty="0" smtClean="0">
                <a:latin typeface="Meiryo" charset="-128"/>
                <a:ea typeface="Meiryo" charset="-128"/>
                <a:cs typeface="Meiryo" charset="-128"/>
              </a:rPr>
              <a:t>、</a:t>
            </a:r>
            <a:r>
              <a:rPr lang="en-US" altLang="ja-JP" sz="2133" dirty="0" smtClean="0">
                <a:latin typeface="Meiryo" charset="-128"/>
                <a:ea typeface="Meiryo" charset="-128"/>
                <a:cs typeface="Meiryo" charset="-128"/>
              </a:rPr>
              <a:t>1 </a:t>
            </a:r>
            <a:r>
              <a:rPr lang="en-US" altLang="ja-JP" sz="2133" dirty="0" err="1" smtClean="0">
                <a:latin typeface="Meiryo" charset="-128"/>
                <a:ea typeface="Meiryo" charset="-128"/>
                <a:cs typeface="Meiryo" charset="-128"/>
              </a:rPr>
              <a:t>Gbps</a:t>
            </a:r>
            <a:endParaRPr lang="en-US" altLang="ja-JP" sz="2133" dirty="0" smtClean="0">
              <a:latin typeface="Meiryo" charset="-128"/>
              <a:ea typeface="Meiryo" charset="-128"/>
              <a:cs typeface="Meiryo" charset="-128"/>
            </a:endParaRPr>
          </a:p>
          <a:p>
            <a:pPr lvl="1" eaLnBrk="1" hangingPunct="1">
              <a:defRPr/>
            </a:pPr>
            <a:r>
              <a:rPr lang="ja-JP" altLang="en-US" sz="2133" dirty="0" smtClean="0">
                <a:latin typeface="Meiryo" charset="-128"/>
                <a:ea typeface="Meiryo" charset="-128"/>
                <a:cs typeface="Meiryo" charset="-128"/>
              </a:rPr>
              <a:t>パブリック</a:t>
            </a:r>
            <a:r>
              <a:rPr lang="en-US" altLang="ja-JP" sz="2133" dirty="0" smtClean="0">
                <a:latin typeface="Meiryo" charset="-128"/>
                <a:ea typeface="Meiryo" charset="-128"/>
                <a:cs typeface="Meiryo" charset="-128"/>
              </a:rPr>
              <a:t>IP</a:t>
            </a:r>
          </a:p>
          <a:p>
            <a:pPr lvl="2" eaLnBrk="1" hangingPunct="1">
              <a:defRPr/>
            </a:pPr>
            <a:r>
              <a:rPr lang="en-US" altLang="ja-JP" sz="2133" dirty="0" smtClean="0">
                <a:latin typeface="Meiryo" charset="-128"/>
                <a:ea typeface="Meiryo" charset="-128"/>
                <a:cs typeface="Meiryo" charset="-128"/>
              </a:rPr>
              <a:t>1</a:t>
            </a:r>
            <a:r>
              <a:rPr lang="ja-JP" altLang="en-US" sz="2133" dirty="0" smtClean="0">
                <a:latin typeface="Meiryo" charset="-128"/>
                <a:ea typeface="Meiryo" charset="-128"/>
                <a:cs typeface="Meiryo" charset="-128"/>
              </a:rPr>
              <a:t>、</a:t>
            </a:r>
            <a:r>
              <a:rPr lang="en-US" altLang="ja-JP" sz="2133" dirty="0" smtClean="0">
                <a:latin typeface="Meiryo" charset="-128"/>
                <a:ea typeface="Meiryo" charset="-128"/>
                <a:cs typeface="Meiryo" charset="-128"/>
              </a:rPr>
              <a:t>2</a:t>
            </a:r>
            <a:r>
              <a:rPr lang="ja-JP" altLang="en-US" sz="2133" dirty="0" smtClean="0">
                <a:latin typeface="Meiryo" charset="-128"/>
                <a:ea typeface="Meiryo" charset="-128"/>
                <a:cs typeface="Meiryo" charset="-128"/>
              </a:rPr>
              <a:t>、</a:t>
            </a:r>
            <a:r>
              <a:rPr lang="en-US" altLang="ja-JP" sz="2133" dirty="0" smtClean="0">
                <a:latin typeface="Meiryo" charset="-128"/>
                <a:ea typeface="Meiryo" charset="-128"/>
                <a:cs typeface="Meiryo" charset="-128"/>
              </a:rPr>
              <a:t>4</a:t>
            </a:r>
            <a:r>
              <a:rPr lang="ja-JP" altLang="en-US" sz="2133" dirty="0" smtClean="0">
                <a:latin typeface="Meiryo" charset="-128"/>
                <a:ea typeface="Meiryo" charset="-128"/>
                <a:cs typeface="Meiryo" charset="-128"/>
              </a:rPr>
              <a:t>、</a:t>
            </a:r>
            <a:r>
              <a:rPr lang="en-US" altLang="ja-JP" sz="2133" dirty="0" smtClean="0">
                <a:latin typeface="Meiryo" charset="-128"/>
                <a:ea typeface="Meiryo" charset="-128"/>
                <a:cs typeface="Meiryo" charset="-128"/>
              </a:rPr>
              <a:t>8</a:t>
            </a:r>
            <a:r>
              <a:rPr lang="ja-JP" altLang="en-US" sz="2133" dirty="0" smtClean="0">
                <a:latin typeface="Meiryo" charset="-128"/>
                <a:ea typeface="Meiryo" charset="-128"/>
                <a:cs typeface="Meiryo" charset="-128"/>
              </a:rPr>
              <a:t>、</a:t>
            </a:r>
            <a:r>
              <a:rPr lang="en-US" altLang="ja-JP" sz="2133" dirty="0" smtClean="0">
                <a:latin typeface="Meiryo" charset="-128"/>
                <a:ea typeface="Meiryo" charset="-128"/>
                <a:cs typeface="Meiryo" charset="-128"/>
              </a:rPr>
              <a:t>16</a:t>
            </a:r>
            <a:r>
              <a:rPr lang="ja-JP" altLang="en-US" sz="2133" dirty="0" smtClean="0">
                <a:latin typeface="Meiryo" charset="-128"/>
                <a:ea typeface="Meiryo" charset="-128"/>
                <a:cs typeface="Meiryo" charset="-128"/>
              </a:rPr>
              <a:t>個</a:t>
            </a:r>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b="391"/>
          <a:stretch>
            <a:fillRect/>
          </a:stretch>
        </p:blipFill>
        <p:spPr bwMode="auto">
          <a:xfrm>
            <a:off x="6961188" y="2268538"/>
            <a:ext cx="488315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0" name="Rectangle 12"/>
          <p:cNvSpPr>
            <a:spLocks noChangeArrowheads="1"/>
          </p:cNvSpPr>
          <p:nvPr/>
        </p:nvSpPr>
        <p:spPr bwMode="auto">
          <a:xfrm>
            <a:off x="10883900" y="469900"/>
            <a:ext cx="311150" cy="623888"/>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pPr eaLnBrk="1" hangingPunct="1"/>
            <a:r>
              <a:rPr lang="ja-JP" altLang="en-US" smtClean="0"/>
              <a:t>ファイアウォール</a:t>
            </a:r>
          </a:p>
        </p:txBody>
      </p:sp>
      <p:graphicFrame>
        <p:nvGraphicFramePr>
          <p:cNvPr id="353355" name="Group 75"/>
          <p:cNvGraphicFramePr>
            <a:graphicFrameLocks noGrp="1"/>
          </p:cNvGraphicFramePr>
          <p:nvPr>
            <p:ph idx="4294967295"/>
            <p:extLst>
              <p:ext uri="{D42A27DB-BD31-4B8C-83A1-F6EECF244321}">
                <p14:modId xmlns:p14="http://schemas.microsoft.com/office/powerpoint/2010/main" val="1662279073"/>
              </p:ext>
            </p:extLst>
          </p:nvPr>
        </p:nvGraphicFramePr>
        <p:xfrm>
          <a:off x="350043" y="1770063"/>
          <a:ext cx="11495088" cy="3854450"/>
        </p:xfrm>
        <a:graphic>
          <a:graphicData uri="http://schemas.openxmlformats.org/drawingml/2006/table">
            <a:tbl>
              <a:tblPr>
                <a:tableStyleId>{5940675A-B579-460E-94D1-54222C63F5DA}</a:tableStyleId>
              </a:tblPr>
              <a:tblGrid>
                <a:gridCol w="5748602"/>
                <a:gridCol w="5746486"/>
              </a:tblGrid>
              <a:tr h="487736">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ja-JP" altLang="en-US" sz="2400" u="none" strike="noStrike" cap="none" normalizeH="0" baseline="0" dirty="0" smtClean="0">
                          <a:ln>
                            <a:noFill/>
                          </a:ln>
                          <a:effectLst/>
                        </a:rPr>
                        <a:t>共有タイプ</a:t>
                      </a:r>
                      <a:endParaRPr kumimoji="0" lang="ja-JP" altLang="en-US" sz="2400" b="1"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8" marB="60968" anchor="b" horzOverflow="overflow">
                    <a:solidFill>
                      <a:srgbClr val="C3DCF5"/>
                    </a:solidFill>
                  </a:tcPr>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ja-JP" altLang="en-US" sz="2400" u="none" strike="noStrike" cap="none" normalizeH="0" baseline="0" dirty="0" smtClean="0">
                          <a:ln>
                            <a:noFill/>
                          </a:ln>
                          <a:effectLst/>
                        </a:rPr>
                        <a:t>占有タイプ</a:t>
                      </a:r>
                      <a:endParaRPr kumimoji="0" lang="ja-JP" altLang="en-US" sz="2400" b="1" i="0" u="none" strike="noStrike" cap="none" normalizeH="0" baseline="0" dirty="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8" marB="60968" anchor="b" horzOverflow="overflow">
                    <a:solidFill>
                      <a:srgbClr val="C3DCF5"/>
                    </a:solidFill>
                  </a:tcPr>
                </a:tc>
              </a:tr>
              <a:tr h="728212">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ts val="100"/>
                        </a:spcBef>
                        <a:spcAft>
                          <a:spcPct val="0"/>
                        </a:spcAft>
                        <a:buClr>
                          <a:srgbClr val="000000"/>
                        </a:buClr>
                        <a:buSzPct val="122000"/>
                        <a:buFontTx/>
                        <a:buNone/>
                        <a:tabLst/>
                      </a:pPr>
                      <a:r>
                        <a:rPr kumimoji="0" lang="en-US" altLang="ja-JP" sz="2400" u="none" strike="noStrike" cap="none" normalizeH="0" baseline="0" smtClean="0">
                          <a:ln>
                            <a:noFill/>
                          </a:ln>
                          <a:effectLst/>
                          <a:sym typeface="Arial" panose="020B0604020202020204" pitchFamily="34" charset="0"/>
                        </a:rPr>
                        <a:t>10Mbps</a:t>
                      </a:r>
                      <a:r>
                        <a:rPr kumimoji="0" lang="ja-JP" altLang="en-US" sz="2400" u="none" strike="noStrike" cap="none" normalizeH="0" baseline="0" smtClean="0">
                          <a:ln>
                            <a:noFill/>
                          </a:ln>
                          <a:effectLst/>
                          <a:sym typeface="Arial" panose="020B0604020202020204" pitchFamily="34" charset="0"/>
                        </a:rPr>
                        <a:t>、</a:t>
                      </a:r>
                      <a:r>
                        <a:rPr kumimoji="0" lang="en-US" altLang="ja-JP" sz="2400" u="none" strike="noStrike" cap="none" normalizeH="0" baseline="0" smtClean="0">
                          <a:ln>
                            <a:noFill/>
                          </a:ln>
                          <a:effectLst/>
                          <a:sym typeface="Arial" panose="020B0604020202020204" pitchFamily="34" charset="0"/>
                        </a:rPr>
                        <a:t>100Mbps</a:t>
                      </a:r>
                      <a:r>
                        <a:rPr kumimoji="0" lang="ja-JP" altLang="en-US" sz="2400" u="none" strike="noStrike" cap="none" normalizeH="0" baseline="0" smtClean="0">
                          <a:ln>
                            <a:noFill/>
                          </a:ln>
                          <a:effectLst/>
                          <a:sym typeface="Arial" panose="020B0604020202020204" pitchFamily="34" charset="0"/>
                        </a:rPr>
                        <a:t>、</a:t>
                      </a:r>
                      <a:r>
                        <a:rPr kumimoji="0" lang="en-US" altLang="ja-JP" sz="2400" u="none" strike="noStrike" cap="none" normalizeH="0" baseline="0" smtClean="0">
                          <a:ln>
                            <a:noFill/>
                          </a:ln>
                          <a:effectLst/>
                          <a:sym typeface="Arial" panose="020B0604020202020204" pitchFamily="34" charset="0"/>
                        </a:rPr>
                        <a:t>1 Gbps</a:t>
                      </a:r>
                      <a:endParaRPr kumimoji="0" lang="en-US" altLang="ja-JP" sz="2400" b="0" i="0" u="none" strike="noStrike" cap="none" normalizeH="0" baseline="0" smtClean="0">
                        <a:ln>
                          <a:noFill/>
                        </a:ln>
                        <a:solidFill>
                          <a:srgbClr val="000000"/>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8" marB="60968" horzOverflow="overflow"/>
                </a:tc>
                <a:tc>
                  <a:txBody>
                    <a:bodyPr/>
                    <a:lstStyle>
                      <a:lvl1pPr>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0" marR="0" lvl="0" indent="0" algn="l" defTabSz="914400" rtl="0" eaLnBrk="1" fontAlgn="base" latinLnBrk="0" hangingPunct="1">
                        <a:lnSpc>
                          <a:spcPct val="100000"/>
                        </a:lnSpc>
                        <a:spcBef>
                          <a:spcPts val="100"/>
                        </a:spcBef>
                        <a:spcAft>
                          <a:spcPct val="0"/>
                        </a:spcAft>
                        <a:buClr>
                          <a:srgbClr val="000000"/>
                        </a:buClr>
                        <a:buSzPct val="122000"/>
                        <a:buFontTx/>
                        <a:buNone/>
                        <a:tabLst/>
                      </a:pPr>
                      <a:r>
                        <a:rPr kumimoji="0" lang="en-US" altLang="ja-JP" sz="2400" u="none" strike="noStrike" cap="none" normalizeH="0" baseline="0" smtClean="0">
                          <a:ln>
                            <a:noFill/>
                          </a:ln>
                          <a:effectLst/>
                        </a:rPr>
                        <a:t>1 Gbps dedicated (with high availability)</a:t>
                      </a:r>
                      <a:endParaRPr kumimoji="0" lang="en-US" altLang="ja-JP" sz="2400" b="0" i="0" u="none" strike="noStrike" cap="none" normalizeH="0" baseline="0" smtClean="0">
                        <a:ln>
                          <a:noFill/>
                        </a:ln>
                        <a:solidFill>
                          <a:srgbClr val="2A2A2A"/>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8" marB="60968" horzOverflow="overflow"/>
                </a:tc>
              </a:tr>
              <a:tr h="2638502">
                <a:tc>
                  <a:txBody>
                    <a:bodyPr/>
                    <a:lstStyle>
                      <a:lvl1pPr marL="285750" indent="-285750">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285750" marR="0" lvl="0" indent="-285750" algn="l" defTabSz="914400" rtl="0" eaLnBrk="1" fontAlgn="base" latinLnBrk="0" hangingPunct="1">
                        <a:lnSpc>
                          <a:spcPct val="100000"/>
                        </a:lnSpc>
                        <a:spcBef>
                          <a:spcPts val="100"/>
                        </a:spcBef>
                        <a:spcAft>
                          <a:spcPts val="600"/>
                        </a:spcAft>
                        <a:buClr>
                          <a:srgbClr val="000000"/>
                        </a:buClr>
                        <a:buSzPct val="122000"/>
                        <a:buFontTx/>
                        <a:buNone/>
                        <a:tabLst/>
                      </a:pPr>
                      <a:r>
                        <a:rPr kumimoji="0" lang="ja-JP" altLang="en-US" sz="2400" u="none" strike="noStrike" cap="none" normalizeH="0" baseline="0" smtClean="0">
                          <a:ln>
                            <a:noFill/>
                          </a:ln>
                          <a:effectLst/>
                        </a:rPr>
                        <a:t>■</a:t>
                      </a:r>
                      <a:r>
                        <a:rPr kumimoji="0" lang="ja-JP" altLang="en-US" sz="2400" u="none" strike="noStrike" cap="none" normalizeH="0" baseline="0" smtClean="0">
                          <a:ln>
                            <a:noFill/>
                          </a:ln>
                          <a:effectLst/>
                          <a:sym typeface="Arial" panose="020B0604020202020204" pitchFamily="34" charset="0"/>
                        </a:rPr>
                        <a:t>サーバー個別での防御</a:t>
                      </a:r>
                      <a:br>
                        <a:rPr kumimoji="0" lang="ja-JP" altLang="en-US" sz="2400" u="none" strike="noStrike" cap="none" normalizeH="0" baseline="0" smtClean="0">
                          <a:ln>
                            <a:noFill/>
                          </a:ln>
                          <a:effectLst/>
                          <a:sym typeface="Arial" panose="020B0604020202020204" pitchFamily="34" charset="0"/>
                        </a:rPr>
                      </a:br>
                      <a:r>
                        <a:rPr kumimoji="0" lang="ja-JP" altLang="en-US" sz="2400" u="none" strike="noStrike" cap="none" normalizeH="0" baseline="0" smtClean="0">
                          <a:ln>
                            <a:noFill/>
                          </a:ln>
                          <a:effectLst/>
                          <a:sym typeface="Arial" panose="020B0604020202020204" pitchFamily="34" charset="0"/>
                        </a:rPr>
                        <a:t>（物理</a:t>
                      </a:r>
                      <a:r>
                        <a:rPr kumimoji="0" lang="en-US" altLang="ja-JP" sz="2400" u="none" strike="noStrike" cap="none" normalizeH="0" baseline="0" smtClean="0">
                          <a:ln>
                            <a:noFill/>
                          </a:ln>
                          <a:effectLst/>
                          <a:sym typeface="Arial" panose="020B0604020202020204" pitchFamily="34" charset="0"/>
                        </a:rPr>
                        <a:t>/</a:t>
                      </a:r>
                      <a:r>
                        <a:rPr kumimoji="0" lang="ja-JP" altLang="en-US" sz="2400" u="none" strike="noStrike" cap="none" normalizeH="0" baseline="0" smtClean="0">
                          <a:ln>
                            <a:noFill/>
                          </a:ln>
                          <a:effectLst/>
                          <a:sym typeface="Arial" panose="020B0604020202020204" pitchFamily="34" charset="0"/>
                        </a:rPr>
                        <a:t>仮想サーバー</a:t>
                      </a:r>
                      <a:r>
                        <a:rPr kumimoji="0" lang="en-US" altLang="ja-JP" sz="2400" u="none" strike="noStrike" cap="none" normalizeH="0" baseline="0" smtClean="0">
                          <a:ln>
                            <a:noFill/>
                          </a:ln>
                          <a:effectLst/>
                          <a:sym typeface="Arial" panose="020B0604020202020204" pitchFamily="34" charset="0"/>
                        </a:rPr>
                        <a:t>) </a:t>
                      </a:r>
                    </a:p>
                    <a:p>
                      <a:pPr marL="285750" marR="0" lvl="0" indent="-285750" algn="l" defTabSz="914400" rtl="0" eaLnBrk="1" fontAlgn="base" latinLnBrk="0" hangingPunct="1">
                        <a:lnSpc>
                          <a:spcPct val="100000"/>
                        </a:lnSpc>
                        <a:spcBef>
                          <a:spcPts val="100"/>
                        </a:spcBef>
                        <a:spcAft>
                          <a:spcPts val="600"/>
                        </a:spcAft>
                        <a:buClr>
                          <a:srgbClr val="000000"/>
                        </a:buClr>
                        <a:buSzPct val="122000"/>
                        <a:buFontTx/>
                        <a:buNone/>
                        <a:tabLst/>
                      </a:pPr>
                      <a:r>
                        <a:rPr kumimoji="0" lang="ja-JP" altLang="en-US" sz="2400" u="none" strike="noStrike" cap="none" normalizeH="0" baseline="0" smtClean="0">
                          <a:ln>
                            <a:noFill/>
                          </a:ln>
                          <a:effectLst/>
                        </a:rPr>
                        <a:t>■</a:t>
                      </a:r>
                      <a:r>
                        <a:rPr kumimoji="0" lang="ja-JP" altLang="en-US" sz="2400" u="none" strike="noStrike" cap="none" normalizeH="0" baseline="0" smtClean="0">
                          <a:ln>
                            <a:noFill/>
                          </a:ln>
                          <a:effectLst/>
                          <a:sym typeface="Arial" panose="020B0604020202020204" pitchFamily="34" charset="0"/>
                        </a:rPr>
                        <a:t>対象サーバーの</a:t>
                      </a:r>
                      <a:r>
                        <a:rPr kumimoji="0" lang="en-US" altLang="ja-JP" sz="2400" u="none" strike="noStrike" cap="none" normalizeH="0" baseline="0" smtClean="0">
                          <a:ln>
                            <a:noFill/>
                          </a:ln>
                          <a:effectLst/>
                          <a:sym typeface="Arial" panose="020B0604020202020204" pitchFamily="34" charset="0"/>
                        </a:rPr>
                        <a:t>IP</a:t>
                      </a:r>
                      <a:r>
                        <a:rPr kumimoji="0" lang="ja-JP" altLang="en-US" sz="2400" u="none" strike="noStrike" cap="none" normalizeH="0" baseline="0" smtClean="0">
                          <a:ln>
                            <a:noFill/>
                          </a:ln>
                          <a:effectLst/>
                          <a:sym typeface="Arial" panose="020B0604020202020204" pitchFamily="34" charset="0"/>
                        </a:rPr>
                        <a:t>アドレスに対して</a:t>
                      </a:r>
                      <a:br>
                        <a:rPr kumimoji="0" lang="ja-JP" altLang="en-US" sz="2400" u="none" strike="noStrike" cap="none" normalizeH="0" baseline="0" smtClean="0">
                          <a:ln>
                            <a:noFill/>
                          </a:ln>
                          <a:effectLst/>
                          <a:sym typeface="Arial" panose="020B0604020202020204" pitchFamily="34" charset="0"/>
                        </a:rPr>
                      </a:br>
                      <a:r>
                        <a:rPr kumimoji="0" lang="ja-JP" altLang="en-US" sz="2400" u="none" strike="noStrike" cap="none" normalizeH="0" baseline="0" smtClean="0">
                          <a:ln>
                            <a:noFill/>
                          </a:ln>
                          <a:effectLst/>
                          <a:sym typeface="Arial" panose="020B0604020202020204" pitchFamily="34" charset="0"/>
                        </a:rPr>
                        <a:t>ルールを適用</a:t>
                      </a:r>
                      <a:endParaRPr kumimoji="0" lang="en-US" altLang="ja-JP" sz="2400" u="none" strike="noStrike" cap="none" normalizeH="0" baseline="0" smtClean="0">
                        <a:ln>
                          <a:noFill/>
                        </a:ln>
                        <a:effectLst/>
                        <a:sym typeface="Arial" panose="020B0604020202020204" pitchFamily="34" charset="0"/>
                      </a:endParaRPr>
                    </a:p>
                    <a:p>
                      <a:pPr marL="285750" marR="0" lvl="0" indent="-285750" algn="l" defTabSz="914400" rtl="0" eaLnBrk="1" fontAlgn="base" latinLnBrk="0" hangingPunct="1">
                        <a:lnSpc>
                          <a:spcPct val="100000"/>
                        </a:lnSpc>
                        <a:spcBef>
                          <a:spcPct val="0"/>
                        </a:spcBef>
                        <a:spcAft>
                          <a:spcPts val="600"/>
                        </a:spcAft>
                        <a:buClr>
                          <a:srgbClr val="000000"/>
                        </a:buClr>
                        <a:buSzPct val="122000"/>
                        <a:buFontTx/>
                        <a:buNone/>
                        <a:tabLst/>
                      </a:pPr>
                      <a:r>
                        <a:rPr kumimoji="0" lang="ja-JP" altLang="en-US" sz="2400" u="none" strike="noStrike" cap="none" normalizeH="0" baseline="0" smtClean="0">
                          <a:ln>
                            <a:noFill/>
                          </a:ln>
                          <a:effectLst/>
                        </a:rPr>
                        <a:t>■ポータルおよび</a:t>
                      </a:r>
                      <a:r>
                        <a:rPr kumimoji="0" lang="en-US" altLang="ja-JP" sz="2400" u="none" strike="noStrike" cap="none" normalizeH="0" baseline="0" smtClean="0">
                          <a:ln>
                            <a:noFill/>
                          </a:ln>
                          <a:effectLst/>
                        </a:rPr>
                        <a:t>API</a:t>
                      </a:r>
                      <a:r>
                        <a:rPr kumimoji="0" lang="ja-JP" altLang="en-US" sz="2400" u="none" strike="noStrike" cap="none" normalizeH="0" baseline="0" smtClean="0">
                          <a:ln>
                            <a:noFill/>
                          </a:ln>
                          <a:effectLst/>
                        </a:rPr>
                        <a:t>で管理が可能</a:t>
                      </a:r>
                      <a:endParaRPr kumimoji="0" lang="en-US" altLang="ja-JP" sz="2400" u="none" strike="noStrike" cap="none" normalizeH="0" baseline="0" smtClean="0">
                        <a:ln>
                          <a:noFill/>
                        </a:ln>
                        <a:effectLst/>
                      </a:endParaRPr>
                    </a:p>
                    <a:p>
                      <a:pPr marL="285750" marR="0" lvl="0" indent="-285750" algn="l" defTabSz="914400" rtl="0" eaLnBrk="1" fontAlgn="base" latinLnBrk="0" hangingPunct="1">
                        <a:lnSpc>
                          <a:spcPct val="100000"/>
                        </a:lnSpc>
                        <a:spcBef>
                          <a:spcPct val="0"/>
                        </a:spcBef>
                        <a:spcAft>
                          <a:spcPts val="600"/>
                        </a:spcAft>
                        <a:buClr>
                          <a:srgbClr val="000000"/>
                        </a:buClr>
                        <a:buSzPct val="122000"/>
                        <a:buFontTx/>
                        <a:buNone/>
                        <a:tabLst/>
                      </a:pPr>
                      <a:r>
                        <a:rPr kumimoji="0" lang="ja-JP" altLang="en-US" sz="2400" u="none" strike="noStrike" cap="none" normalizeH="0" baseline="0" smtClean="0">
                          <a:ln>
                            <a:noFill/>
                          </a:ln>
                          <a:effectLst/>
                        </a:rPr>
                        <a:t>■ </a:t>
                      </a:r>
                      <a:r>
                        <a:rPr kumimoji="0" lang="en-US" altLang="ja-JP" sz="2400" u="none" strike="noStrike" cap="none" normalizeH="0" baseline="0" smtClean="0">
                          <a:ln>
                            <a:noFill/>
                          </a:ln>
                          <a:effectLst/>
                        </a:rPr>
                        <a:t>Firewall</a:t>
                      </a:r>
                      <a:r>
                        <a:rPr kumimoji="0" lang="ja-JP" altLang="en-US" sz="2400" u="none" strike="noStrike" cap="none" normalizeH="0" baseline="0" smtClean="0">
                          <a:ln>
                            <a:noFill/>
                          </a:ln>
                          <a:effectLst/>
                        </a:rPr>
                        <a:t>、アンチウィルス</a:t>
                      </a:r>
                      <a:endParaRPr kumimoji="0" lang="en-US" altLang="ja-JP" sz="2400" b="0" i="0" u="none" strike="noStrike" cap="none" normalizeH="0" baseline="0" smtClean="0">
                        <a:ln>
                          <a:noFill/>
                        </a:ln>
                        <a:solidFill>
                          <a:srgbClr val="2A2A2A"/>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8" marB="60968" horzOverflow="overflow"/>
                </a:tc>
                <a:tc>
                  <a:txBody>
                    <a:bodyPr/>
                    <a:lstStyle>
                      <a:lvl1pPr marL="285750" indent="-285750">
                        <a:spcBef>
                          <a:spcPct val="20000"/>
                        </a:spcBef>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fontAlgn="base">
                        <a:spcBef>
                          <a:spcPct val="20000"/>
                        </a:spcBef>
                        <a:spcAft>
                          <a:spcPct val="0"/>
                        </a:spcAft>
                        <a:defRPr kumimoji="1" sz="16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marL="285750" marR="0" lvl="0" indent="-285750" algn="l" defTabSz="914400" rtl="0" eaLnBrk="1" fontAlgn="base" latinLnBrk="0" hangingPunct="1">
                        <a:lnSpc>
                          <a:spcPct val="100000"/>
                        </a:lnSpc>
                        <a:spcBef>
                          <a:spcPct val="0"/>
                        </a:spcBef>
                        <a:spcAft>
                          <a:spcPts val="600"/>
                        </a:spcAft>
                        <a:buClr>
                          <a:srgbClr val="000000"/>
                        </a:buClr>
                        <a:buSzPct val="122000"/>
                        <a:buFontTx/>
                        <a:buNone/>
                        <a:tabLst/>
                      </a:pPr>
                      <a:r>
                        <a:rPr kumimoji="0" lang="ja-JP" altLang="en-US" sz="2400" u="none" strike="noStrike" cap="none" normalizeH="0" baseline="0" dirty="0" smtClean="0">
                          <a:ln>
                            <a:noFill/>
                          </a:ln>
                          <a:effectLst/>
                        </a:rPr>
                        <a:t>■ 指定した</a:t>
                      </a:r>
                      <a:r>
                        <a:rPr kumimoji="0" lang="en-US" altLang="ja-JP" sz="2400" u="none" strike="noStrike" cap="none" normalizeH="0" baseline="0" dirty="0" smtClean="0">
                          <a:ln>
                            <a:noFill/>
                          </a:ln>
                          <a:effectLst/>
                        </a:rPr>
                        <a:t>VLAN</a:t>
                      </a:r>
                      <a:r>
                        <a:rPr kumimoji="0" lang="ja-JP" altLang="en-US" sz="2400" u="none" strike="noStrike" cap="none" normalizeH="0" baseline="0" dirty="0" smtClean="0">
                          <a:ln>
                            <a:noFill/>
                          </a:ln>
                          <a:effectLst/>
                        </a:rPr>
                        <a:t>全体を防御</a:t>
                      </a:r>
                    </a:p>
                    <a:p>
                      <a:pPr marL="285750" marR="0" lvl="0" indent="-285750" algn="l" defTabSz="914400" rtl="0" eaLnBrk="1" fontAlgn="base" latinLnBrk="0" hangingPunct="1">
                        <a:lnSpc>
                          <a:spcPct val="100000"/>
                        </a:lnSpc>
                        <a:spcBef>
                          <a:spcPct val="0"/>
                        </a:spcBef>
                        <a:spcAft>
                          <a:spcPts val="600"/>
                        </a:spcAft>
                        <a:buClr>
                          <a:srgbClr val="000000"/>
                        </a:buClr>
                        <a:buSzPct val="122000"/>
                        <a:buFontTx/>
                        <a:buNone/>
                        <a:tabLst/>
                      </a:pPr>
                      <a:r>
                        <a:rPr kumimoji="0" lang="ja-JP" altLang="en-US" sz="2400" u="none" strike="noStrike" cap="none" normalizeH="0" baseline="0" dirty="0" smtClean="0">
                          <a:ln>
                            <a:noFill/>
                          </a:ln>
                          <a:effectLst/>
                        </a:rPr>
                        <a:t>■ </a:t>
                      </a:r>
                      <a:r>
                        <a:rPr kumimoji="0" lang="en-US" altLang="ja-JP" sz="2400" u="none" strike="noStrike" cap="none" normalizeH="0" baseline="0" dirty="0" smtClean="0">
                          <a:ln>
                            <a:noFill/>
                          </a:ln>
                          <a:effectLst/>
                        </a:rPr>
                        <a:t>VLAN</a:t>
                      </a:r>
                      <a:r>
                        <a:rPr kumimoji="0" lang="ja-JP" altLang="en-US" sz="2400" u="none" strike="noStrike" cap="none" normalizeH="0" baseline="0" dirty="0" smtClean="0">
                          <a:ln>
                            <a:noFill/>
                          </a:ln>
                          <a:effectLst/>
                        </a:rPr>
                        <a:t>全体、およびサーバー個別のルールを適用可能</a:t>
                      </a:r>
                    </a:p>
                    <a:p>
                      <a:pPr marL="285750" marR="0" lvl="0" indent="-285750" algn="l" defTabSz="914400" rtl="0" eaLnBrk="1" fontAlgn="base" latinLnBrk="0" hangingPunct="1">
                        <a:lnSpc>
                          <a:spcPct val="100000"/>
                        </a:lnSpc>
                        <a:spcBef>
                          <a:spcPct val="0"/>
                        </a:spcBef>
                        <a:spcAft>
                          <a:spcPts val="600"/>
                        </a:spcAft>
                        <a:buClr>
                          <a:srgbClr val="000000"/>
                        </a:buClr>
                        <a:buSzPct val="122000"/>
                        <a:buFontTx/>
                        <a:buNone/>
                        <a:tabLst/>
                      </a:pPr>
                      <a:r>
                        <a:rPr kumimoji="0" lang="ja-JP" altLang="en-US" sz="2400" u="none" strike="noStrike" cap="none" normalizeH="0" baseline="0" dirty="0" smtClean="0">
                          <a:ln>
                            <a:noFill/>
                          </a:ln>
                          <a:effectLst/>
                        </a:rPr>
                        <a:t>■ ポータルおよび</a:t>
                      </a:r>
                      <a:r>
                        <a:rPr kumimoji="0" lang="en-US" altLang="ja-JP" sz="2400" u="none" strike="noStrike" cap="none" normalizeH="0" baseline="0" dirty="0" smtClean="0">
                          <a:ln>
                            <a:noFill/>
                          </a:ln>
                          <a:effectLst/>
                        </a:rPr>
                        <a:t>API</a:t>
                      </a:r>
                      <a:r>
                        <a:rPr kumimoji="0" lang="ja-JP" altLang="en-US" sz="2400" u="none" strike="noStrike" cap="none" normalizeH="0" baseline="0" dirty="0" smtClean="0">
                          <a:ln>
                            <a:noFill/>
                          </a:ln>
                          <a:effectLst/>
                        </a:rPr>
                        <a:t>で管理が可能</a:t>
                      </a:r>
                      <a:endParaRPr kumimoji="0" lang="en-US" altLang="ja-JP" sz="2400" u="none" strike="noStrike" cap="none" normalizeH="0" baseline="0" dirty="0" smtClean="0">
                        <a:ln>
                          <a:noFill/>
                        </a:ln>
                        <a:effectLst/>
                      </a:endParaRPr>
                    </a:p>
                    <a:p>
                      <a:pPr marL="285750" marR="0" lvl="0" indent="-285750" algn="l" defTabSz="914400" rtl="0" eaLnBrk="1" fontAlgn="base" latinLnBrk="0" hangingPunct="1">
                        <a:lnSpc>
                          <a:spcPct val="100000"/>
                        </a:lnSpc>
                        <a:spcBef>
                          <a:spcPct val="0"/>
                        </a:spcBef>
                        <a:spcAft>
                          <a:spcPts val="600"/>
                        </a:spcAft>
                        <a:buClr>
                          <a:srgbClr val="000000"/>
                        </a:buClr>
                        <a:buSzPct val="122000"/>
                        <a:buFontTx/>
                        <a:buNone/>
                        <a:tabLst/>
                      </a:pPr>
                      <a:r>
                        <a:rPr kumimoji="0" lang="ja-JP" altLang="en-US" sz="2400" u="none" strike="noStrike" cap="none" normalizeH="0" baseline="0" dirty="0" smtClean="0">
                          <a:ln>
                            <a:noFill/>
                          </a:ln>
                          <a:effectLst/>
                        </a:rPr>
                        <a:t>■ </a:t>
                      </a:r>
                      <a:r>
                        <a:rPr kumimoji="0" lang="en-US" altLang="ja-JP" sz="2400" u="none" strike="noStrike" cap="none" normalizeH="0" baseline="0" dirty="0" smtClean="0">
                          <a:ln>
                            <a:noFill/>
                          </a:ln>
                          <a:effectLst/>
                        </a:rPr>
                        <a:t>Firewall</a:t>
                      </a:r>
                      <a:r>
                        <a:rPr kumimoji="0" lang="ja-JP" altLang="en-US" sz="2400" u="none" strike="noStrike" cap="none" normalizeH="0" baseline="0" dirty="0" smtClean="0">
                          <a:ln>
                            <a:noFill/>
                          </a:ln>
                          <a:effectLst/>
                        </a:rPr>
                        <a:t>、アンチウィルス、</a:t>
                      </a:r>
                      <a:br>
                        <a:rPr kumimoji="0" lang="ja-JP" altLang="en-US" sz="2400" u="none" strike="noStrike" cap="none" normalizeH="0" baseline="0" dirty="0" smtClean="0">
                          <a:ln>
                            <a:noFill/>
                          </a:ln>
                          <a:effectLst/>
                        </a:rPr>
                      </a:br>
                      <a:r>
                        <a:rPr kumimoji="0" lang="ja-JP" altLang="en-US" sz="2400" u="none" strike="noStrike" cap="none" normalizeH="0" baseline="0" dirty="0" smtClean="0">
                          <a:ln>
                            <a:noFill/>
                          </a:ln>
                          <a:effectLst/>
                        </a:rPr>
                        <a:t>および侵入検知</a:t>
                      </a:r>
                      <a:endParaRPr kumimoji="0" lang="en-US" altLang="ja-JP" sz="2400" b="0" i="0" u="none" strike="noStrike" cap="none" normalizeH="0" baseline="0" dirty="0" smtClean="0">
                        <a:ln>
                          <a:noFill/>
                        </a:ln>
                        <a:solidFill>
                          <a:srgbClr val="2A2A2A"/>
                        </a:solidFill>
                        <a:effectLst/>
                        <a:latin typeface="Segoe UI" panose="020B0502040204020203" pitchFamily="34" charset="0"/>
                        <a:ea typeface="メイリオ" panose="020B0604030504040204" pitchFamily="50" charset="-128"/>
                        <a:cs typeface="メイリオ" panose="020B0604030504040204" pitchFamily="50" charset="-128"/>
                      </a:endParaRPr>
                    </a:p>
                  </a:txBody>
                  <a:tcPr marL="121914" marR="121914" marT="60968" marB="60968" anchor="b" horzOverflow="overflow"/>
                </a:tc>
              </a:tr>
            </a:tbl>
          </a:graphicData>
        </a:graphic>
      </p:graphicFrame>
      <p:pic>
        <p:nvPicPr>
          <p:cNvPr id="33809" name="Picture 7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2925" y="0"/>
            <a:ext cx="2760663"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46" name="Rectangle 74"/>
          <p:cNvSpPr>
            <a:spLocks noChangeArrowheads="1"/>
          </p:cNvSpPr>
          <p:nvPr/>
        </p:nvSpPr>
        <p:spPr bwMode="auto">
          <a:xfrm>
            <a:off x="10569575" y="469900"/>
            <a:ext cx="311150" cy="623888"/>
          </a:xfrm>
          <a:prstGeom prst="rect">
            <a:avLst/>
          </a:prstGeom>
          <a:noFill/>
          <a:ln w="28575">
            <a:solidFill>
              <a:srgbClr val="FF0000">
                <a:alpha val="50195"/>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7"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Segoe UI"/>
        <a:ea typeface="メイリオ"/>
        <a:cs typeface="メイリオ"/>
      </a:majorFont>
      <a:minorFont>
        <a:latin typeface="Segoe UI"/>
        <a:ea typeface="メイリオ"/>
        <a:cs typeface="メイリオ"/>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Tx/>
          <a:buSzTx/>
          <a:buFontTx/>
          <a:buChar char="•"/>
          <a:tabLst/>
          <a:defRPr kumimoji="1" lang="ja-JP" altLang="en-US" sz="3200" b="0" i="0" u="none" strike="noStrike" cap="none" normalizeH="0" baseline="0" smtClean="0">
            <a:ln>
              <a:noFill/>
            </a:ln>
            <a:solidFill>
              <a:schemeClr val="tx2"/>
            </a:solidFill>
            <a:effectLst/>
            <a:latin typeface="Segoe UI" panose="020B0502040204020203" pitchFamily="34" charset="0"/>
            <a:ea typeface="メイリオ" panose="020B0604030504040204" pitchFamily="50" charset="-128"/>
            <a:cs typeface="メイリオ" panose="020B0604030504040204" pitchFamily="50"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Tx/>
          <a:buSzTx/>
          <a:buFontTx/>
          <a:buChar char="•"/>
          <a:tabLst/>
          <a:defRPr kumimoji="1" lang="ja-JP" altLang="en-US" sz="3200" b="0" i="0" u="none" strike="noStrike" cap="none" normalizeH="0" baseline="0" smtClean="0">
            <a:ln>
              <a:noFill/>
            </a:ln>
            <a:solidFill>
              <a:schemeClr val="tx2"/>
            </a:solidFill>
            <a:effectLst/>
            <a:latin typeface="Segoe UI" panose="020B0502040204020203" pitchFamily="34" charset="0"/>
            <a:ea typeface="メイリオ" panose="020B0604030504040204" pitchFamily="50" charset="-128"/>
            <a:cs typeface="メイリオ" panose="020B0604030504040204" pitchFamily="50"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デザインの設定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デザインの設定">
      <a:majorFont>
        <a:latin typeface="Segoe UI"/>
        <a:ea typeface="メイリオ"/>
        <a:cs typeface="ＭＳ Ｐゴシック"/>
      </a:majorFont>
      <a:minorFont>
        <a:latin typeface="Segoe UI"/>
        <a:ea typeface="メイリオ"/>
        <a:cs typeface="ＭＳ Ｐゴシック"/>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デザインの設定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デザインの設定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デザインの設定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デザインの設定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デザインの設定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デザインの設定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デザインの設定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デザインの設定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デザインの設定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デザインの設定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デザインの設定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デザインの設定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デザインの設定">
  <a:themeElements>
    <a:clrScheme name="1_デザインの設定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デザインの設定">
      <a:majorFont>
        <a:latin typeface="Segoe UI"/>
        <a:ea typeface="メイリオ"/>
        <a:cs typeface="ＭＳ Ｐゴシック"/>
      </a:majorFont>
      <a:minorFont>
        <a:latin typeface="Segoe UI"/>
        <a:ea typeface="メイリオ"/>
        <a:cs typeface="ＭＳ Ｐゴシック"/>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デザインの設定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デザインの設定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デザインの設定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デザインの設定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デザインの設定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デザインの設定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デザインの設定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デザインの設定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デザインの設定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デザインの設定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デザインの設定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デザインの設定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デザインの設定">
  <a:themeElements>
    <a:clrScheme name="1_デザインの設定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デザインの設定">
      <a:majorFont>
        <a:latin typeface="Segoe UI"/>
        <a:ea typeface="メイリオ"/>
        <a:cs typeface="ＭＳ Ｐゴシック"/>
      </a:majorFont>
      <a:minorFont>
        <a:latin typeface="Segoe UI"/>
        <a:ea typeface="メイリオ"/>
        <a:cs typeface="ＭＳ Ｐゴシック"/>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デザインの設定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デザインの設定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デザインの設定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デザインの設定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デザインの設定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デザインの設定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デザインの設定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デザインの設定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デザインの設定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デザインの設定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デザインの設定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デザインの設定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6.xml><?xml version="1.0" encoding="utf-8"?>
<a:theme xmlns:a="http://schemas.openxmlformats.org/drawingml/2006/main" name="1_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7.xml><?xml version="1.0" encoding="utf-8"?>
<a:theme xmlns:a="http://schemas.openxmlformats.org/drawingml/2006/main" name="2_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2526</TotalTime>
  <Words>992</Words>
  <Application>Microsoft Macintosh PowerPoint</Application>
  <PresentationFormat>ユーザー設定</PresentationFormat>
  <Paragraphs>299</Paragraphs>
  <Slides>22</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7</vt:i4>
      </vt:variant>
      <vt:variant>
        <vt:lpstr>スライド タイトル</vt:lpstr>
      </vt:variant>
      <vt:variant>
        <vt:i4>22</vt:i4>
      </vt:variant>
    </vt:vector>
  </HeadingPairs>
  <TitlesOfParts>
    <vt:vector size="38" baseType="lpstr">
      <vt:lpstr>Arial</vt:lpstr>
      <vt:lpstr>Calibri</vt:lpstr>
      <vt:lpstr>Meiryo</vt:lpstr>
      <vt:lpstr>Meiryo UI</vt:lpstr>
      <vt:lpstr>ＭＳ Ｐゴシック</vt:lpstr>
      <vt:lpstr>ＭＳ Ｐ明朝</vt:lpstr>
      <vt:lpstr>Segoe UI</vt:lpstr>
      <vt:lpstr>Wingdings</vt:lpstr>
      <vt:lpstr>メイリオ</vt:lpstr>
      <vt:lpstr>標準デザイン</vt:lpstr>
      <vt:lpstr>デザインの設定</vt:lpstr>
      <vt:lpstr>1_デザインの設定</vt:lpstr>
      <vt:lpstr>2_デザインの設定</vt:lpstr>
      <vt:lpstr>IBM Cloud 2015</vt:lpstr>
      <vt:lpstr>1_IBM Cloud 2015</vt:lpstr>
      <vt:lpstr>2_IBM Cloud 2015</vt:lpstr>
      <vt:lpstr>SoftLayerハンズオンセミナー SoftLayerシステム構築概説</vt:lpstr>
      <vt:lpstr>PowerPoint プレゼンテーション</vt:lpstr>
      <vt:lpstr>資料</vt:lpstr>
      <vt:lpstr>SoftLayer上でのシステム構築</vt:lpstr>
      <vt:lpstr>システム構成</vt:lpstr>
      <vt:lpstr>サーバー</vt:lpstr>
      <vt:lpstr>ロードバランサー</vt:lpstr>
      <vt:lpstr>ロードバランサー</vt:lpstr>
      <vt:lpstr>ファイアウォール</vt:lpstr>
      <vt:lpstr>ファイアウォール</vt:lpstr>
      <vt:lpstr>ストレージ</vt:lpstr>
      <vt:lpstr>ローカルストレージ</vt:lpstr>
      <vt:lpstr>ブロックストレージ</vt:lpstr>
      <vt:lpstr>ファイルストレージ</vt:lpstr>
      <vt:lpstr>オブジェクトストレージ</vt:lpstr>
      <vt:lpstr>VPN接続（管理用途）</vt:lpstr>
      <vt:lpstr>VPN接続（管理用途）</vt:lpstr>
      <vt:lpstr>VPN接続（業務用途）</vt:lpstr>
      <vt:lpstr>専用線接続（高速なネットワークを要する業務用途）</vt:lpstr>
      <vt:lpstr>日本SoftLayerユーザー会</vt:lpstr>
      <vt:lpstr>PowerPoint プレゼンテーション</vt:lpstr>
      <vt:lpstr>PowerPoint プレゼンテーション</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第3回SoftLayer勉強会</dc:title>
  <dc:creator>IBM_ADMIN</dc:creator>
  <cp:lastModifiedBy>Kimihiko Kitase</cp:lastModifiedBy>
  <cp:revision>88</cp:revision>
  <dcterms:created xsi:type="dcterms:W3CDTF">2014-06-09T10:10:00Z</dcterms:created>
  <dcterms:modified xsi:type="dcterms:W3CDTF">2016-03-25T11:12:25Z</dcterms:modified>
</cp:coreProperties>
</file>